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10287000" cx="18288000"/>
  <p:notesSz cx="6858000" cy="9144000"/>
  <p:embeddedFontLst>
    <p:embeddedFont>
      <p:font typeface="Roboto"/>
      <p:regular r:id="rId21"/>
      <p:bold r:id="rId22"/>
      <p:italic r:id="rId23"/>
      <p:boldItalic r:id="rId24"/>
    </p:embeddedFont>
    <p:embeddedFont>
      <p:font typeface="Noto Sans"/>
      <p:regular r:id="rId25"/>
      <p:bold r:id="rId26"/>
      <p:italic r:id="rId27"/>
      <p:boldItalic r:id="rId28"/>
    </p:embeddedFont>
    <p:embeddedFont>
      <p:font typeface="Sawarabi Mincho"/>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A785EDE-0142-4D85-9BA6-1ADAC528D065}">
  <a:tblStyle styleId="{6A785EDE-0142-4D85-9BA6-1ADAC528D06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NotoSans-bold.fntdata"/><Relationship Id="rId25" Type="http://schemas.openxmlformats.org/officeDocument/2006/relationships/font" Target="fonts/NotoSans-regular.fntdata"/><Relationship Id="rId28" Type="http://schemas.openxmlformats.org/officeDocument/2006/relationships/font" Target="fonts/NotoSans-boldItalic.fntdata"/><Relationship Id="rId27" Type="http://schemas.openxmlformats.org/officeDocument/2006/relationships/font" Target="fonts/Noto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SawarabiMincho-regular.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352a2fe62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3352a2fe627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7.png"/><Relationship Id="rId5" Type="http://schemas.openxmlformats.org/officeDocument/2006/relationships/image" Target="../media/image20.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28.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5.jpg"/><Relationship Id="rId4" Type="http://schemas.openxmlformats.org/officeDocument/2006/relationships/image" Target="../media/image35.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42.png"/><Relationship Id="rId5" Type="http://schemas.openxmlformats.org/officeDocument/2006/relationships/hyperlink" Target="https://www.linkedin.com/in/gaurav-govindwani/" TargetMode="External"/><Relationship Id="rId6" Type="http://schemas.openxmlformats.org/officeDocument/2006/relationships/hyperlink" Target="https://www.linkedin.com/in/mayae-spinosa/" TargetMode="External"/><Relationship Id="rId7" Type="http://schemas.openxmlformats.org/officeDocument/2006/relationships/hyperlink" Target="https://www.linkedin.com/in/houston-parker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3.png"/><Relationship Id="rId9" Type="http://schemas.openxmlformats.org/officeDocument/2006/relationships/image" Target="../media/image17.png"/><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20.png"/><Relationship Id="rId8"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4.jpg"/><Relationship Id="rId4" Type="http://schemas.openxmlformats.org/officeDocument/2006/relationships/image" Target="../media/image10.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39.png"/><Relationship Id="rId5"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jpg"/><Relationship Id="rId4" Type="http://schemas.openxmlformats.org/officeDocument/2006/relationships/image" Target="../media/image35.png"/><Relationship Id="rId5"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4.jpg"/><Relationship Id="rId4" Type="http://schemas.openxmlformats.org/officeDocument/2006/relationships/image" Target="../media/image1.png"/><Relationship Id="rId5" Type="http://schemas.openxmlformats.org/officeDocument/2006/relationships/image" Target="../media/image37.png"/><Relationship Id="rId6" Type="http://schemas.openxmlformats.org/officeDocument/2006/relationships/image" Target="../media/image5.png"/><Relationship Id="rId7"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10.png"/><Relationship Id="rId5" Type="http://schemas.openxmlformats.org/officeDocument/2006/relationships/image" Target="../media/image35.png"/><Relationship Id="rId6"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FCC"/>
        </a:solidFill>
      </p:bgPr>
    </p:bg>
    <p:spTree>
      <p:nvGrpSpPr>
        <p:cNvPr id="83" name="Shape 83"/>
        <p:cNvGrpSpPr/>
        <p:nvPr/>
      </p:nvGrpSpPr>
      <p:grpSpPr>
        <a:xfrm>
          <a:off x="0" y="0"/>
          <a:ext cx="0" cy="0"/>
          <a:chOff x="0" y="0"/>
          <a:chExt cx="0" cy="0"/>
        </a:xfrm>
      </p:grpSpPr>
      <p:sp>
        <p:nvSpPr>
          <p:cNvPr id="84" name="Google Shape;84;p13"/>
          <p:cNvSpPr/>
          <p:nvPr/>
        </p:nvSpPr>
        <p:spPr>
          <a:xfrm rot="486161">
            <a:off x="404128" y="2357029"/>
            <a:ext cx="6208000" cy="6174138"/>
          </a:xfrm>
          <a:custGeom>
            <a:rect b="b" l="l" r="r" t="t"/>
            <a:pathLst>
              <a:path extrusionOk="0" h="6174138" w="6208000">
                <a:moveTo>
                  <a:pt x="0" y="0"/>
                </a:moveTo>
                <a:lnTo>
                  <a:pt x="6208001" y="0"/>
                </a:lnTo>
                <a:lnTo>
                  <a:pt x="6208001" y="6174138"/>
                </a:lnTo>
                <a:lnTo>
                  <a:pt x="0" y="6174138"/>
                </a:lnTo>
                <a:lnTo>
                  <a:pt x="0" y="0"/>
                </a:lnTo>
                <a:close/>
              </a:path>
            </a:pathLst>
          </a:custGeom>
          <a:blipFill rotWithShape="1">
            <a:blip r:embed="rId3">
              <a:alphaModFix/>
            </a:blip>
            <a:stretch>
              <a:fillRect b="0" l="0" r="0" t="0"/>
            </a:stretch>
          </a:blipFill>
          <a:ln>
            <a:noFill/>
          </a:ln>
        </p:spPr>
      </p:sp>
      <p:sp>
        <p:nvSpPr>
          <p:cNvPr id="85" name="Google Shape;85;p13"/>
          <p:cNvSpPr/>
          <p:nvPr/>
        </p:nvSpPr>
        <p:spPr>
          <a:xfrm>
            <a:off x="611505" y="2175269"/>
            <a:ext cx="5793248" cy="5857144"/>
          </a:xfrm>
          <a:custGeom>
            <a:rect b="b" l="l" r="r" t="t"/>
            <a:pathLst>
              <a:path extrusionOk="0" h="5857144" w="5793248">
                <a:moveTo>
                  <a:pt x="0" y="0"/>
                </a:moveTo>
                <a:lnTo>
                  <a:pt x="5793248" y="0"/>
                </a:lnTo>
                <a:lnTo>
                  <a:pt x="5793248" y="5857144"/>
                </a:lnTo>
                <a:lnTo>
                  <a:pt x="0" y="5857144"/>
                </a:lnTo>
                <a:lnTo>
                  <a:pt x="0" y="0"/>
                </a:lnTo>
                <a:close/>
              </a:path>
            </a:pathLst>
          </a:custGeom>
          <a:blipFill rotWithShape="1">
            <a:blip r:embed="rId4">
              <a:alphaModFix/>
            </a:blip>
            <a:stretch>
              <a:fillRect b="0" l="0" r="0" t="0"/>
            </a:stretch>
          </a:blipFill>
          <a:ln>
            <a:noFill/>
          </a:ln>
        </p:spPr>
      </p:sp>
      <p:sp>
        <p:nvSpPr>
          <p:cNvPr id="86" name="Google Shape;86;p13"/>
          <p:cNvSpPr/>
          <p:nvPr/>
        </p:nvSpPr>
        <p:spPr>
          <a:xfrm rot="-6434832">
            <a:off x="4117451" y="1113289"/>
            <a:ext cx="1339415" cy="1339415"/>
          </a:xfrm>
          <a:custGeom>
            <a:rect b="b" l="l" r="r" t="t"/>
            <a:pathLst>
              <a:path extrusionOk="0" h="1339415" w="1339415">
                <a:moveTo>
                  <a:pt x="0" y="0"/>
                </a:moveTo>
                <a:lnTo>
                  <a:pt x="1339415" y="0"/>
                </a:lnTo>
                <a:lnTo>
                  <a:pt x="1339415" y="1339416"/>
                </a:lnTo>
                <a:lnTo>
                  <a:pt x="0" y="1339416"/>
                </a:lnTo>
                <a:lnTo>
                  <a:pt x="0" y="0"/>
                </a:lnTo>
                <a:close/>
              </a:path>
            </a:pathLst>
          </a:custGeom>
          <a:blipFill rotWithShape="1">
            <a:blip r:embed="rId5">
              <a:alphaModFix/>
            </a:blip>
            <a:stretch>
              <a:fillRect b="0" l="0" r="0" t="0"/>
            </a:stretch>
          </a:blipFill>
          <a:ln>
            <a:noFill/>
          </a:ln>
        </p:spPr>
      </p:sp>
      <p:sp>
        <p:nvSpPr>
          <p:cNvPr id="87" name="Google Shape;87;p13"/>
          <p:cNvSpPr/>
          <p:nvPr/>
        </p:nvSpPr>
        <p:spPr>
          <a:xfrm flipH="1" rot="1014216">
            <a:off x="4201976" y="1146566"/>
            <a:ext cx="1115368" cy="1339415"/>
          </a:xfrm>
          <a:custGeom>
            <a:rect b="b" l="l" r="r" t="t"/>
            <a:pathLst>
              <a:path extrusionOk="0" h="1339415" w="1115368">
                <a:moveTo>
                  <a:pt x="1115368" y="0"/>
                </a:moveTo>
                <a:lnTo>
                  <a:pt x="0" y="0"/>
                </a:lnTo>
                <a:lnTo>
                  <a:pt x="0" y="1339415"/>
                </a:lnTo>
                <a:lnTo>
                  <a:pt x="1115368" y="1339415"/>
                </a:lnTo>
                <a:lnTo>
                  <a:pt x="1115368" y="0"/>
                </a:lnTo>
                <a:close/>
              </a:path>
            </a:pathLst>
          </a:custGeom>
          <a:blipFill rotWithShape="1">
            <a:blip r:embed="rId6">
              <a:alphaModFix/>
            </a:blip>
            <a:stretch>
              <a:fillRect b="0" l="0" r="0" t="0"/>
            </a:stretch>
          </a:blipFill>
          <a:ln>
            <a:noFill/>
          </a:ln>
        </p:spPr>
      </p:sp>
      <p:sp>
        <p:nvSpPr>
          <p:cNvPr id="88" name="Google Shape;88;p13"/>
          <p:cNvSpPr txBox="1"/>
          <p:nvPr/>
        </p:nvSpPr>
        <p:spPr>
          <a:xfrm>
            <a:off x="7484675" y="4149550"/>
            <a:ext cx="10131600" cy="190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900">
                <a:latin typeface="Sawarabi Mincho"/>
                <a:ea typeface="Sawarabi Mincho"/>
                <a:cs typeface="Sawarabi Mincho"/>
                <a:sym typeface="Sawarabi Mincho"/>
              </a:rPr>
              <a:t>Mobilyfe</a:t>
            </a:r>
            <a:endParaRPr sz="7900">
              <a:latin typeface="Sawarabi Mincho"/>
              <a:ea typeface="Sawarabi Mincho"/>
              <a:cs typeface="Sawarabi Mincho"/>
              <a:sym typeface="Sawarabi Mincho"/>
            </a:endParaRPr>
          </a:p>
          <a:p>
            <a:pPr indent="0" lvl="0" marL="0" marR="0" rtl="0" algn="l">
              <a:lnSpc>
                <a:spcPct val="100000"/>
              </a:lnSpc>
              <a:spcBef>
                <a:spcPts val="0"/>
              </a:spcBef>
              <a:spcAft>
                <a:spcPts val="0"/>
              </a:spcAft>
              <a:buNone/>
            </a:pPr>
            <a:r>
              <a:rPr lang="en-US" sz="4500">
                <a:latin typeface="Sawarabi Mincho"/>
                <a:ea typeface="Sawarabi Mincho"/>
                <a:cs typeface="Sawarabi Mincho"/>
                <a:sym typeface="Sawarabi Mincho"/>
              </a:rPr>
              <a:t>Your Time, Your Mind, Your Lyfe</a:t>
            </a:r>
            <a:endParaRPr sz="4500">
              <a:latin typeface="Sawarabi Mincho"/>
              <a:ea typeface="Sawarabi Mincho"/>
              <a:cs typeface="Sawarabi Mincho"/>
              <a:sym typeface="Sawarabi Mincho"/>
            </a:endParaRPr>
          </a:p>
        </p:txBody>
      </p:sp>
      <p:sp>
        <p:nvSpPr>
          <p:cNvPr id="89" name="Google Shape;89;p13"/>
          <p:cNvSpPr/>
          <p:nvPr/>
        </p:nvSpPr>
        <p:spPr>
          <a:xfrm rot="3065634">
            <a:off x="11387290" y="3958092"/>
            <a:ext cx="1244614" cy="601940"/>
          </a:xfrm>
          <a:custGeom>
            <a:rect b="b" l="l" r="r" t="t"/>
            <a:pathLst>
              <a:path extrusionOk="0" h="602464" w="1245697">
                <a:moveTo>
                  <a:pt x="0" y="0"/>
                </a:moveTo>
                <a:lnTo>
                  <a:pt x="1245697" y="0"/>
                </a:lnTo>
                <a:lnTo>
                  <a:pt x="1245697" y="602464"/>
                </a:lnTo>
                <a:lnTo>
                  <a:pt x="0" y="602464"/>
                </a:lnTo>
                <a:lnTo>
                  <a:pt x="0" y="0"/>
                </a:lnTo>
                <a:close/>
              </a:path>
            </a:pathLst>
          </a:custGeom>
          <a:blipFill rotWithShape="1">
            <a:blip r:embed="rId7">
              <a:alphaModFix/>
            </a:blip>
            <a:stretch>
              <a:fillRect b="0" l="0" r="0" t="0"/>
            </a:stretch>
          </a:blipFill>
          <a:ln>
            <a:noFill/>
          </a:ln>
        </p:spPr>
      </p:sp>
      <p:sp>
        <p:nvSpPr>
          <p:cNvPr id="90" name="Google Shape;90;p13"/>
          <p:cNvSpPr/>
          <p:nvPr/>
        </p:nvSpPr>
        <p:spPr>
          <a:xfrm>
            <a:off x="7394598" y="8464853"/>
            <a:ext cx="1802966" cy="81953"/>
          </a:xfrm>
          <a:custGeom>
            <a:rect b="b" l="l" r="r" t="t"/>
            <a:pathLst>
              <a:path extrusionOk="0" h="81953" w="1802966">
                <a:moveTo>
                  <a:pt x="0" y="0"/>
                </a:moveTo>
                <a:lnTo>
                  <a:pt x="1802967" y="0"/>
                </a:lnTo>
                <a:lnTo>
                  <a:pt x="1802967" y="81953"/>
                </a:lnTo>
                <a:lnTo>
                  <a:pt x="0" y="81953"/>
                </a:lnTo>
                <a:lnTo>
                  <a:pt x="0" y="0"/>
                </a:lnTo>
                <a:close/>
              </a:path>
            </a:pathLst>
          </a:custGeom>
          <a:blipFill rotWithShape="1">
            <a:blip r:embed="rId8">
              <a:alphaModFix/>
            </a:blip>
            <a:stretch>
              <a:fillRect b="0" l="0" r="0" t="0"/>
            </a:stretch>
          </a:blipFill>
          <a:ln>
            <a:noFill/>
          </a:ln>
        </p:spPr>
      </p:sp>
      <p:sp>
        <p:nvSpPr>
          <p:cNvPr id="91" name="Google Shape;91;p13"/>
          <p:cNvSpPr/>
          <p:nvPr/>
        </p:nvSpPr>
        <p:spPr>
          <a:xfrm rot="1014216">
            <a:off x="463333" y="7877098"/>
            <a:ext cx="1339415" cy="1339415"/>
          </a:xfrm>
          <a:custGeom>
            <a:rect b="b" l="l" r="r" t="t"/>
            <a:pathLst>
              <a:path extrusionOk="0" h="1339415" w="1339415">
                <a:moveTo>
                  <a:pt x="0" y="0"/>
                </a:moveTo>
                <a:lnTo>
                  <a:pt x="1339415" y="0"/>
                </a:lnTo>
                <a:lnTo>
                  <a:pt x="1339415" y="1339416"/>
                </a:lnTo>
                <a:lnTo>
                  <a:pt x="0" y="1339416"/>
                </a:lnTo>
                <a:lnTo>
                  <a:pt x="0" y="0"/>
                </a:lnTo>
                <a:close/>
              </a:path>
            </a:pathLst>
          </a:custGeom>
          <a:blipFill rotWithShape="1">
            <a:blip r:embed="rId5">
              <a:alphaModFix/>
            </a:blip>
            <a:stretch>
              <a:fillRect b="0" l="0" r="0" t="0"/>
            </a:stretch>
          </a:blipFill>
          <a:ln>
            <a:noFill/>
          </a:ln>
        </p:spPr>
      </p:sp>
      <p:sp>
        <p:nvSpPr>
          <p:cNvPr id="92" name="Google Shape;92;p13"/>
          <p:cNvSpPr/>
          <p:nvPr/>
        </p:nvSpPr>
        <p:spPr>
          <a:xfrm rot="-915757">
            <a:off x="637739" y="7979975"/>
            <a:ext cx="990604" cy="1411483"/>
          </a:xfrm>
          <a:custGeom>
            <a:rect b="b" l="l" r="r" t="t"/>
            <a:pathLst>
              <a:path extrusionOk="0" h="1411483" w="990604">
                <a:moveTo>
                  <a:pt x="0" y="0"/>
                </a:moveTo>
                <a:lnTo>
                  <a:pt x="990604" y="0"/>
                </a:lnTo>
                <a:lnTo>
                  <a:pt x="990604" y="1411482"/>
                </a:lnTo>
                <a:lnTo>
                  <a:pt x="0" y="1411482"/>
                </a:lnTo>
                <a:lnTo>
                  <a:pt x="0" y="0"/>
                </a:lnTo>
                <a:close/>
              </a:path>
            </a:pathLst>
          </a:custGeom>
          <a:blipFill rotWithShape="1">
            <a:blip r:embed="rId9">
              <a:alphaModFix/>
            </a:blip>
            <a:stretch>
              <a:fillRect b="0" l="0" r="0" t="0"/>
            </a:stretch>
          </a:blipFill>
          <a:ln>
            <a:noFill/>
          </a:ln>
        </p:spPr>
      </p:sp>
      <p:sp>
        <p:nvSpPr>
          <p:cNvPr id="93" name="Google Shape;93;p13"/>
          <p:cNvSpPr txBox="1"/>
          <p:nvPr/>
        </p:nvSpPr>
        <p:spPr>
          <a:xfrm>
            <a:off x="7484680" y="7711305"/>
            <a:ext cx="94167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Font typeface="Arial"/>
              <a:buNone/>
            </a:pPr>
            <a:r>
              <a:rPr lang="en-US" sz="3200">
                <a:latin typeface="Noto Sans"/>
                <a:ea typeface="Noto Sans"/>
                <a:cs typeface="Noto Sans"/>
                <a:sym typeface="Noto Sans"/>
              </a:rPr>
              <a:t>The t</a:t>
            </a:r>
            <a:r>
              <a:rPr lang="en-US" sz="3200">
                <a:latin typeface="Noto Sans"/>
                <a:ea typeface="Noto Sans"/>
                <a:cs typeface="Noto Sans"/>
                <a:sym typeface="Noto Sans"/>
              </a:rPr>
              <a:t>echnology that helps us use technology less</a:t>
            </a:r>
            <a:endParaRPr/>
          </a:p>
        </p:txBody>
      </p:sp>
      <p:sp>
        <p:nvSpPr>
          <p:cNvPr id="94" name="Google Shape;94;p13"/>
          <p:cNvSpPr txBox="1"/>
          <p:nvPr/>
        </p:nvSpPr>
        <p:spPr>
          <a:xfrm>
            <a:off x="7484674" y="1764300"/>
            <a:ext cx="5990400" cy="3384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Font typeface="Arial"/>
              <a:buNone/>
            </a:pPr>
            <a:r>
              <a:rPr lang="en-US" sz="2199">
                <a:latin typeface="Noto Sans"/>
                <a:ea typeface="Noto Sans"/>
                <a:cs typeface="Noto Sans"/>
                <a:sym typeface="Noto Sans"/>
              </a:rPr>
              <a:t>By: Gaurav, Maya, Simon, and Houston</a:t>
            </a:r>
            <a:endParaRPr sz="2199">
              <a:latin typeface="Noto Sans"/>
              <a:ea typeface="Noto Sans"/>
              <a:cs typeface="Noto Sans"/>
              <a:sym typeface="Noto Sans"/>
            </a:endParaRPr>
          </a:p>
        </p:txBody>
      </p:sp>
      <p:sp>
        <p:nvSpPr>
          <p:cNvPr id="95" name="Google Shape;95;p13"/>
          <p:cNvSpPr txBox="1"/>
          <p:nvPr/>
        </p:nvSpPr>
        <p:spPr>
          <a:xfrm>
            <a:off x="14575065" y="1764299"/>
            <a:ext cx="2684100" cy="338400"/>
          </a:xfrm>
          <a:prstGeom prst="rect">
            <a:avLst/>
          </a:prstGeom>
          <a:noFill/>
          <a:ln>
            <a:noFill/>
          </a:ln>
        </p:spPr>
        <p:txBody>
          <a:bodyPr anchorCtr="0" anchor="t" bIns="0" lIns="0" spcFirstLastPara="1" rIns="0" wrap="square" tIns="0">
            <a:spAutoFit/>
          </a:bodyPr>
          <a:lstStyle/>
          <a:p>
            <a:pPr indent="0" lvl="0" marL="0" marR="0" rtl="0" algn="r">
              <a:lnSpc>
                <a:spcPct val="130013"/>
              </a:lnSpc>
              <a:spcBef>
                <a:spcPts val="0"/>
              </a:spcBef>
              <a:spcAft>
                <a:spcPts val="0"/>
              </a:spcAft>
              <a:buNone/>
            </a:pPr>
            <a:r>
              <a:rPr lang="en-US" sz="2199">
                <a:latin typeface="Noto Sans"/>
                <a:ea typeface="Noto Sans"/>
                <a:cs typeface="Noto Sans"/>
                <a:sym typeface="Noto Sans"/>
              </a:rPr>
              <a:t>Feb 16,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1D8DA"/>
        </a:solidFill>
      </p:bgPr>
    </p:bg>
    <p:spTree>
      <p:nvGrpSpPr>
        <p:cNvPr id="212" name="Shape 212"/>
        <p:cNvGrpSpPr/>
        <p:nvPr/>
      </p:nvGrpSpPr>
      <p:grpSpPr>
        <a:xfrm>
          <a:off x="0" y="0"/>
          <a:ext cx="0" cy="0"/>
          <a:chOff x="0" y="0"/>
          <a:chExt cx="0" cy="0"/>
        </a:xfrm>
      </p:grpSpPr>
      <p:sp>
        <p:nvSpPr>
          <p:cNvPr id="213" name="Google Shape;213;p22"/>
          <p:cNvSpPr txBox="1"/>
          <p:nvPr/>
        </p:nvSpPr>
        <p:spPr>
          <a:xfrm>
            <a:off x="1028700" y="1177700"/>
            <a:ext cx="12761700" cy="10773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999">
                <a:latin typeface="Sawarabi Mincho"/>
                <a:ea typeface="Sawarabi Mincho"/>
                <a:cs typeface="Sawarabi Mincho"/>
                <a:sym typeface="Sawarabi Mincho"/>
              </a:rPr>
              <a:t>Various Applications</a:t>
            </a:r>
            <a:endParaRPr/>
          </a:p>
        </p:txBody>
      </p:sp>
      <p:graphicFrame>
        <p:nvGraphicFramePr>
          <p:cNvPr id="214" name="Google Shape;214;p22"/>
          <p:cNvGraphicFramePr/>
          <p:nvPr/>
        </p:nvGraphicFramePr>
        <p:xfrm>
          <a:off x="1047750" y="4692687"/>
          <a:ext cx="3000000" cy="3000000"/>
        </p:xfrm>
        <a:graphic>
          <a:graphicData uri="http://schemas.openxmlformats.org/drawingml/2006/table">
            <a:tbl>
              <a:tblPr>
                <a:noFill/>
                <a:tableStyleId>{6A785EDE-0142-4D85-9BA6-1ADAC528D065}</a:tableStyleId>
              </a:tblPr>
              <a:tblGrid>
                <a:gridCol w="3242300"/>
                <a:gridCol w="3242300"/>
                <a:gridCol w="3242300"/>
                <a:gridCol w="3242300"/>
                <a:gridCol w="3242300"/>
              </a:tblGrid>
              <a:tr h="937350">
                <a:tc>
                  <a:txBody>
                    <a:bodyPr/>
                    <a:lstStyle/>
                    <a:p>
                      <a:pPr indent="0" lvl="0" marL="0" marR="0" rtl="0" algn="ctr">
                        <a:lnSpc>
                          <a:spcPct val="140000"/>
                        </a:lnSpc>
                        <a:spcBef>
                          <a:spcPts val="0"/>
                        </a:spcBef>
                        <a:spcAft>
                          <a:spcPts val="0"/>
                        </a:spcAft>
                        <a:buNone/>
                      </a:pPr>
                      <a:r>
                        <a:rPr b="1" lang="en-US" sz="1500">
                          <a:latin typeface="Noto Sans"/>
                          <a:ea typeface="Noto Sans"/>
                          <a:cs typeface="Noto Sans"/>
                          <a:sym typeface="Noto Sans"/>
                        </a:rPr>
                        <a:t>Students</a:t>
                      </a:r>
                      <a:endParaRPr sz="1100" u="none" cap="none" strike="noStrike"/>
                    </a:p>
                  </a:txBody>
                  <a:tcPr marT="171450" marB="171450" marR="171450" marL="171450" anchor="ctr">
                    <a:lnL cap="flat" cmpd="sng" w="19050">
                      <a:solidFill>
                        <a:srgbClr val="81A3A3"/>
                      </a:solidFill>
                      <a:prstDash val="solid"/>
                      <a:round/>
                      <a:headEnd len="sm" w="sm" type="none"/>
                      <a:tailEnd len="sm" w="sm" type="none"/>
                    </a:lnL>
                    <a:lnR cap="flat" cmpd="sng" w="19050">
                      <a:solidFill>
                        <a:srgbClr val="81A3A3"/>
                      </a:solidFill>
                      <a:prstDash val="solid"/>
                      <a:round/>
                      <a:headEnd len="sm" w="sm" type="none"/>
                      <a:tailEnd len="sm" w="sm" type="none"/>
                    </a:lnR>
                    <a:lnT cap="flat" cmpd="sng" w="19050">
                      <a:solidFill>
                        <a:srgbClr val="81A3A3"/>
                      </a:solidFill>
                      <a:prstDash val="solid"/>
                      <a:round/>
                      <a:headEnd len="sm" w="sm" type="none"/>
                      <a:tailEnd len="sm" w="sm" type="none"/>
                    </a:lnT>
                    <a:lnB cap="flat" cmpd="sng" w="19050">
                      <a:solidFill>
                        <a:srgbClr val="81A3A3"/>
                      </a:solidFill>
                      <a:prstDash val="solid"/>
                      <a:round/>
                      <a:headEnd len="sm" w="sm" type="none"/>
                      <a:tailEnd len="sm" w="sm" type="none"/>
                    </a:lnB>
                    <a:solidFill>
                      <a:srgbClr val="FEE68C"/>
                    </a:solidFill>
                  </a:tcPr>
                </a:tc>
                <a:tc>
                  <a:txBody>
                    <a:bodyPr/>
                    <a:lstStyle/>
                    <a:p>
                      <a:pPr indent="0" lvl="0" marL="0" marR="0" rtl="0" algn="ctr">
                        <a:lnSpc>
                          <a:spcPct val="140000"/>
                        </a:lnSpc>
                        <a:spcBef>
                          <a:spcPts val="0"/>
                        </a:spcBef>
                        <a:spcAft>
                          <a:spcPts val="0"/>
                        </a:spcAft>
                        <a:buNone/>
                      </a:pPr>
                      <a:r>
                        <a:rPr b="1" lang="en-US" sz="1500">
                          <a:latin typeface="Noto Sans"/>
                          <a:ea typeface="Noto Sans"/>
                          <a:cs typeface="Noto Sans"/>
                          <a:sym typeface="Noto Sans"/>
                        </a:rPr>
                        <a:t>Remote Workers</a:t>
                      </a:r>
                      <a:endParaRPr sz="1100" u="none" cap="none" strike="noStrike"/>
                    </a:p>
                  </a:txBody>
                  <a:tcPr marT="171450" marB="171450" marR="171450" marL="171450" anchor="ctr">
                    <a:lnL cap="flat" cmpd="sng" w="19050">
                      <a:solidFill>
                        <a:srgbClr val="81A3A3"/>
                      </a:solidFill>
                      <a:prstDash val="solid"/>
                      <a:round/>
                      <a:headEnd len="sm" w="sm" type="none"/>
                      <a:tailEnd len="sm" w="sm" type="none"/>
                    </a:lnL>
                    <a:lnR cap="flat" cmpd="sng" w="19050">
                      <a:solidFill>
                        <a:srgbClr val="81A3A3"/>
                      </a:solidFill>
                      <a:prstDash val="solid"/>
                      <a:round/>
                      <a:headEnd len="sm" w="sm" type="none"/>
                      <a:tailEnd len="sm" w="sm" type="none"/>
                    </a:lnR>
                    <a:lnT cap="flat" cmpd="sng" w="19050">
                      <a:solidFill>
                        <a:srgbClr val="81A3A3"/>
                      </a:solidFill>
                      <a:prstDash val="solid"/>
                      <a:round/>
                      <a:headEnd len="sm" w="sm" type="none"/>
                      <a:tailEnd len="sm" w="sm" type="none"/>
                    </a:lnT>
                    <a:lnB cap="flat" cmpd="sng" w="19050">
                      <a:solidFill>
                        <a:srgbClr val="81A3A3"/>
                      </a:solidFill>
                      <a:prstDash val="solid"/>
                      <a:round/>
                      <a:headEnd len="sm" w="sm" type="none"/>
                      <a:tailEnd len="sm" w="sm" type="none"/>
                    </a:lnB>
                    <a:solidFill>
                      <a:srgbClr val="FEE68C"/>
                    </a:solidFill>
                  </a:tcPr>
                </a:tc>
                <a:tc>
                  <a:txBody>
                    <a:bodyPr/>
                    <a:lstStyle/>
                    <a:p>
                      <a:pPr indent="0" lvl="0" marL="0" marR="0" rtl="0" algn="ctr">
                        <a:lnSpc>
                          <a:spcPct val="140000"/>
                        </a:lnSpc>
                        <a:spcBef>
                          <a:spcPts val="0"/>
                        </a:spcBef>
                        <a:spcAft>
                          <a:spcPts val="0"/>
                        </a:spcAft>
                        <a:buNone/>
                      </a:pPr>
                      <a:r>
                        <a:rPr b="1" lang="en-US" sz="1500">
                          <a:latin typeface="Noto Sans"/>
                          <a:ea typeface="Noto Sans"/>
                          <a:cs typeface="Noto Sans"/>
                          <a:sym typeface="Noto Sans"/>
                        </a:rPr>
                        <a:t>Frequent Travelers</a:t>
                      </a:r>
                      <a:endParaRPr sz="1100" u="none" cap="none" strike="noStrike"/>
                    </a:p>
                  </a:txBody>
                  <a:tcPr marT="171450" marB="171450" marR="171450" marL="171450" anchor="ctr">
                    <a:lnL cap="flat" cmpd="sng" w="19050">
                      <a:solidFill>
                        <a:srgbClr val="81A3A3"/>
                      </a:solidFill>
                      <a:prstDash val="solid"/>
                      <a:round/>
                      <a:headEnd len="sm" w="sm" type="none"/>
                      <a:tailEnd len="sm" w="sm" type="none"/>
                    </a:lnL>
                    <a:lnR cap="flat" cmpd="sng" w="19050">
                      <a:solidFill>
                        <a:srgbClr val="81A3A3"/>
                      </a:solidFill>
                      <a:prstDash val="solid"/>
                      <a:round/>
                      <a:headEnd len="sm" w="sm" type="none"/>
                      <a:tailEnd len="sm" w="sm" type="none"/>
                    </a:lnR>
                    <a:lnT cap="flat" cmpd="sng" w="19050">
                      <a:solidFill>
                        <a:srgbClr val="81A3A3"/>
                      </a:solidFill>
                      <a:prstDash val="solid"/>
                      <a:round/>
                      <a:headEnd len="sm" w="sm" type="none"/>
                      <a:tailEnd len="sm" w="sm" type="none"/>
                    </a:lnT>
                    <a:lnB cap="flat" cmpd="sng" w="19050">
                      <a:solidFill>
                        <a:srgbClr val="81A3A3"/>
                      </a:solidFill>
                      <a:prstDash val="solid"/>
                      <a:round/>
                      <a:headEnd len="sm" w="sm" type="none"/>
                      <a:tailEnd len="sm" w="sm" type="none"/>
                    </a:lnB>
                    <a:solidFill>
                      <a:srgbClr val="FEE68C"/>
                    </a:solidFill>
                  </a:tcPr>
                </a:tc>
                <a:tc>
                  <a:txBody>
                    <a:bodyPr/>
                    <a:lstStyle/>
                    <a:p>
                      <a:pPr indent="0" lvl="0" marL="0" marR="0" rtl="0" algn="ctr">
                        <a:lnSpc>
                          <a:spcPct val="140000"/>
                        </a:lnSpc>
                        <a:spcBef>
                          <a:spcPts val="0"/>
                        </a:spcBef>
                        <a:spcAft>
                          <a:spcPts val="0"/>
                        </a:spcAft>
                        <a:buNone/>
                      </a:pPr>
                      <a:r>
                        <a:rPr b="1" lang="en-US" sz="1500">
                          <a:latin typeface="Noto Sans"/>
                          <a:ea typeface="Noto Sans"/>
                          <a:cs typeface="Noto Sans"/>
                          <a:sym typeface="Noto Sans"/>
                        </a:rPr>
                        <a:t>Busy Professionals</a:t>
                      </a:r>
                      <a:endParaRPr sz="1100" u="none" cap="none" strike="noStrike"/>
                    </a:p>
                  </a:txBody>
                  <a:tcPr marT="171450" marB="171450" marR="171450" marL="171450" anchor="ctr">
                    <a:lnL cap="flat" cmpd="sng" w="19050">
                      <a:solidFill>
                        <a:srgbClr val="81A3A3"/>
                      </a:solidFill>
                      <a:prstDash val="solid"/>
                      <a:round/>
                      <a:headEnd len="sm" w="sm" type="none"/>
                      <a:tailEnd len="sm" w="sm" type="none"/>
                    </a:lnL>
                    <a:lnR cap="flat" cmpd="sng" w="19050">
                      <a:solidFill>
                        <a:srgbClr val="81A3A3"/>
                      </a:solidFill>
                      <a:prstDash val="solid"/>
                      <a:round/>
                      <a:headEnd len="sm" w="sm" type="none"/>
                      <a:tailEnd len="sm" w="sm" type="none"/>
                    </a:lnR>
                    <a:lnT cap="flat" cmpd="sng" w="19050">
                      <a:solidFill>
                        <a:srgbClr val="81A3A3"/>
                      </a:solidFill>
                      <a:prstDash val="solid"/>
                      <a:round/>
                      <a:headEnd len="sm" w="sm" type="none"/>
                      <a:tailEnd len="sm" w="sm" type="none"/>
                    </a:lnT>
                    <a:lnB cap="flat" cmpd="sng" w="19050">
                      <a:solidFill>
                        <a:srgbClr val="81A3A3"/>
                      </a:solidFill>
                      <a:prstDash val="solid"/>
                      <a:round/>
                      <a:headEnd len="sm" w="sm" type="none"/>
                      <a:tailEnd len="sm" w="sm" type="none"/>
                    </a:lnB>
                    <a:solidFill>
                      <a:srgbClr val="FEE68C"/>
                    </a:solidFill>
                  </a:tcPr>
                </a:tc>
                <a:tc>
                  <a:txBody>
                    <a:bodyPr/>
                    <a:lstStyle/>
                    <a:p>
                      <a:pPr indent="0" lvl="0" marL="0" marR="0" rtl="0" algn="ctr">
                        <a:lnSpc>
                          <a:spcPct val="140000"/>
                        </a:lnSpc>
                        <a:spcBef>
                          <a:spcPts val="0"/>
                        </a:spcBef>
                        <a:spcAft>
                          <a:spcPts val="0"/>
                        </a:spcAft>
                        <a:buNone/>
                      </a:pPr>
                      <a:r>
                        <a:rPr b="1" lang="en-US" sz="1500">
                          <a:latin typeface="Noto Sans"/>
                          <a:ea typeface="Noto Sans"/>
                          <a:cs typeface="Noto Sans"/>
                          <a:sym typeface="Noto Sans"/>
                        </a:rPr>
                        <a:t>The Extraverts</a:t>
                      </a:r>
                      <a:endParaRPr sz="1100" u="none" cap="none" strike="noStrike"/>
                    </a:p>
                  </a:txBody>
                  <a:tcPr marT="171450" marB="171450" marR="171450" marL="171450" anchor="ctr">
                    <a:lnL cap="flat" cmpd="sng" w="19050">
                      <a:solidFill>
                        <a:srgbClr val="81A3A3"/>
                      </a:solidFill>
                      <a:prstDash val="solid"/>
                      <a:round/>
                      <a:headEnd len="sm" w="sm" type="none"/>
                      <a:tailEnd len="sm" w="sm" type="none"/>
                    </a:lnL>
                    <a:lnR cap="flat" cmpd="sng" w="19050">
                      <a:solidFill>
                        <a:srgbClr val="81A3A3"/>
                      </a:solidFill>
                      <a:prstDash val="solid"/>
                      <a:round/>
                      <a:headEnd len="sm" w="sm" type="none"/>
                      <a:tailEnd len="sm" w="sm" type="none"/>
                    </a:lnR>
                    <a:lnT cap="flat" cmpd="sng" w="19050">
                      <a:solidFill>
                        <a:srgbClr val="81A3A3"/>
                      </a:solidFill>
                      <a:prstDash val="solid"/>
                      <a:round/>
                      <a:headEnd len="sm" w="sm" type="none"/>
                      <a:tailEnd len="sm" w="sm" type="none"/>
                    </a:lnT>
                    <a:lnB cap="flat" cmpd="sng" w="19050">
                      <a:solidFill>
                        <a:srgbClr val="81A3A3"/>
                      </a:solidFill>
                      <a:prstDash val="solid"/>
                      <a:round/>
                      <a:headEnd len="sm" w="sm" type="none"/>
                      <a:tailEnd len="sm" w="sm" type="none"/>
                    </a:lnB>
                    <a:solidFill>
                      <a:srgbClr val="FEE68C"/>
                    </a:solidFill>
                  </a:tcPr>
                </a:tc>
              </a:tr>
              <a:tr h="1205175">
                <a:tc>
                  <a:txBody>
                    <a:bodyPr/>
                    <a:lstStyle/>
                    <a:p>
                      <a:pPr indent="0" lvl="0" marL="0" marR="0" rtl="0" algn="l">
                        <a:lnSpc>
                          <a:spcPct val="140000"/>
                        </a:lnSpc>
                        <a:spcBef>
                          <a:spcPts val="0"/>
                        </a:spcBef>
                        <a:spcAft>
                          <a:spcPts val="0"/>
                        </a:spcAft>
                        <a:buNone/>
                      </a:pPr>
                      <a:r>
                        <a:rPr lang="en-US" sz="1500">
                          <a:latin typeface="Noto Sans"/>
                          <a:ea typeface="Noto Sans"/>
                          <a:cs typeface="Noto Sans"/>
                          <a:sym typeface="Noto Sans"/>
                        </a:rPr>
                        <a:t>Merges schedules, deadlines, and study sessions.</a:t>
                      </a:r>
                      <a:endParaRPr sz="1100" u="none" cap="none" strike="noStrike"/>
                    </a:p>
                  </a:txBody>
                  <a:tcPr marT="171450" marB="171450" marR="171450" marL="171450" anchor="ctr">
                    <a:lnL cap="flat" cmpd="sng" w="19050">
                      <a:solidFill>
                        <a:srgbClr val="81A3A3"/>
                      </a:solidFill>
                      <a:prstDash val="solid"/>
                      <a:round/>
                      <a:headEnd len="sm" w="sm" type="none"/>
                      <a:tailEnd len="sm" w="sm" type="none"/>
                    </a:lnL>
                    <a:lnR cap="flat" cmpd="sng" w="19050">
                      <a:solidFill>
                        <a:srgbClr val="81A3A3"/>
                      </a:solidFill>
                      <a:prstDash val="solid"/>
                      <a:round/>
                      <a:headEnd len="sm" w="sm" type="none"/>
                      <a:tailEnd len="sm" w="sm" type="none"/>
                    </a:lnR>
                    <a:lnT cap="flat" cmpd="sng" w="19050">
                      <a:solidFill>
                        <a:srgbClr val="81A3A3"/>
                      </a:solidFill>
                      <a:prstDash val="solid"/>
                      <a:round/>
                      <a:headEnd len="sm" w="sm" type="none"/>
                      <a:tailEnd len="sm" w="sm" type="none"/>
                    </a:lnT>
                    <a:lnB cap="flat" cmpd="sng" w="19050">
                      <a:solidFill>
                        <a:srgbClr val="81A3A3"/>
                      </a:solidFill>
                      <a:prstDash val="solid"/>
                      <a:round/>
                      <a:headEnd len="sm" w="sm" type="none"/>
                      <a:tailEnd len="sm" w="sm" type="none"/>
                    </a:lnB>
                    <a:solidFill>
                      <a:srgbClr val="FAF4EA"/>
                    </a:solidFill>
                  </a:tcPr>
                </a:tc>
                <a:tc>
                  <a:txBody>
                    <a:bodyPr/>
                    <a:lstStyle/>
                    <a:p>
                      <a:pPr indent="0" lvl="0" marL="0" marR="0" rtl="0" algn="l">
                        <a:lnSpc>
                          <a:spcPct val="140000"/>
                        </a:lnSpc>
                        <a:spcBef>
                          <a:spcPts val="0"/>
                        </a:spcBef>
                        <a:spcAft>
                          <a:spcPts val="0"/>
                        </a:spcAft>
                        <a:buNone/>
                      </a:pPr>
                      <a:r>
                        <a:rPr lang="en-US" sz="1500">
                          <a:latin typeface="Noto Sans"/>
                          <a:ea typeface="Noto Sans"/>
                          <a:cs typeface="Noto Sans"/>
                          <a:sym typeface="Noto Sans"/>
                        </a:rPr>
                        <a:t>Syncs meetings, tasks, and deadlines.</a:t>
                      </a:r>
                      <a:endParaRPr/>
                    </a:p>
                  </a:txBody>
                  <a:tcPr marT="171450" marB="171450" marR="171450" marL="171450" anchor="ctr">
                    <a:lnL cap="flat" cmpd="sng" w="19050">
                      <a:solidFill>
                        <a:srgbClr val="81A3A3"/>
                      </a:solidFill>
                      <a:prstDash val="solid"/>
                      <a:round/>
                      <a:headEnd len="sm" w="sm" type="none"/>
                      <a:tailEnd len="sm" w="sm" type="none"/>
                    </a:lnL>
                    <a:lnR cap="flat" cmpd="sng" w="19050">
                      <a:solidFill>
                        <a:srgbClr val="81A3A3"/>
                      </a:solidFill>
                      <a:prstDash val="solid"/>
                      <a:round/>
                      <a:headEnd len="sm" w="sm" type="none"/>
                      <a:tailEnd len="sm" w="sm" type="none"/>
                    </a:lnR>
                    <a:lnT cap="flat" cmpd="sng" w="19050">
                      <a:solidFill>
                        <a:srgbClr val="81A3A3"/>
                      </a:solidFill>
                      <a:prstDash val="solid"/>
                      <a:round/>
                      <a:headEnd len="sm" w="sm" type="none"/>
                      <a:tailEnd len="sm" w="sm" type="none"/>
                    </a:lnT>
                    <a:lnB cap="flat" cmpd="sng" w="19050">
                      <a:solidFill>
                        <a:srgbClr val="81A3A3"/>
                      </a:solidFill>
                      <a:prstDash val="solid"/>
                      <a:round/>
                      <a:headEnd len="sm" w="sm" type="none"/>
                      <a:tailEnd len="sm" w="sm" type="none"/>
                    </a:lnB>
                    <a:solidFill>
                      <a:srgbClr val="FAF4EA"/>
                    </a:solidFill>
                  </a:tcPr>
                </a:tc>
                <a:tc>
                  <a:txBody>
                    <a:bodyPr/>
                    <a:lstStyle/>
                    <a:p>
                      <a:pPr indent="0" lvl="0" marL="0" marR="0" rtl="0" algn="l">
                        <a:lnSpc>
                          <a:spcPct val="140000"/>
                        </a:lnSpc>
                        <a:spcBef>
                          <a:spcPts val="0"/>
                        </a:spcBef>
                        <a:spcAft>
                          <a:spcPts val="0"/>
                        </a:spcAft>
                        <a:buNone/>
                      </a:pPr>
                      <a:r>
                        <a:rPr lang="en-US" sz="1500">
                          <a:latin typeface="Noto Sans"/>
                          <a:ea typeface="Noto Sans"/>
                          <a:cs typeface="Noto Sans"/>
                          <a:sym typeface="Noto Sans"/>
                        </a:rPr>
                        <a:t>Organizes trips and reservations.</a:t>
                      </a:r>
                      <a:endParaRPr sz="1100" u="none" cap="none" strike="noStrike"/>
                    </a:p>
                  </a:txBody>
                  <a:tcPr marT="171450" marB="171450" marR="171450" marL="171450" anchor="ctr">
                    <a:lnL cap="flat" cmpd="sng" w="19050">
                      <a:solidFill>
                        <a:srgbClr val="81A3A3"/>
                      </a:solidFill>
                      <a:prstDash val="solid"/>
                      <a:round/>
                      <a:headEnd len="sm" w="sm" type="none"/>
                      <a:tailEnd len="sm" w="sm" type="none"/>
                    </a:lnL>
                    <a:lnR cap="flat" cmpd="sng" w="19050">
                      <a:solidFill>
                        <a:srgbClr val="81A3A3"/>
                      </a:solidFill>
                      <a:prstDash val="solid"/>
                      <a:round/>
                      <a:headEnd len="sm" w="sm" type="none"/>
                      <a:tailEnd len="sm" w="sm" type="none"/>
                    </a:lnR>
                    <a:lnT cap="flat" cmpd="sng" w="19050">
                      <a:solidFill>
                        <a:srgbClr val="81A3A3"/>
                      </a:solidFill>
                      <a:prstDash val="solid"/>
                      <a:round/>
                      <a:headEnd len="sm" w="sm" type="none"/>
                      <a:tailEnd len="sm" w="sm" type="none"/>
                    </a:lnT>
                    <a:lnB cap="flat" cmpd="sng" w="19050">
                      <a:solidFill>
                        <a:srgbClr val="81A3A3"/>
                      </a:solidFill>
                      <a:prstDash val="solid"/>
                      <a:round/>
                      <a:headEnd len="sm" w="sm" type="none"/>
                      <a:tailEnd len="sm" w="sm" type="none"/>
                    </a:lnB>
                    <a:solidFill>
                      <a:srgbClr val="FAF4EA"/>
                    </a:solidFill>
                  </a:tcPr>
                </a:tc>
                <a:tc>
                  <a:txBody>
                    <a:bodyPr/>
                    <a:lstStyle/>
                    <a:p>
                      <a:pPr indent="0" lvl="0" marL="0" marR="0" rtl="0" algn="l">
                        <a:lnSpc>
                          <a:spcPct val="140000"/>
                        </a:lnSpc>
                        <a:spcBef>
                          <a:spcPts val="0"/>
                        </a:spcBef>
                        <a:spcAft>
                          <a:spcPts val="0"/>
                        </a:spcAft>
                        <a:buNone/>
                      </a:pPr>
                      <a:r>
                        <a:rPr lang="en-US" sz="1500">
                          <a:latin typeface="Noto Sans"/>
                          <a:ea typeface="Noto Sans"/>
                          <a:cs typeface="Noto Sans"/>
                          <a:sym typeface="Noto Sans"/>
                        </a:rPr>
                        <a:t>Manages meetings and deadlines.</a:t>
                      </a:r>
                      <a:endParaRPr sz="1100" u="none" cap="none" strike="noStrike"/>
                    </a:p>
                  </a:txBody>
                  <a:tcPr marT="171450" marB="171450" marR="171450" marL="171450" anchor="ctr">
                    <a:lnL cap="flat" cmpd="sng" w="19050">
                      <a:solidFill>
                        <a:srgbClr val="81A3A3"/>
                      </a:solidFill>
                      <a:prstDash val="solid"/>
                      <a:round/>
                      <a:headEnd len="sm" w="sm" type="none"/>
                      <a:tailEnd len="sm" w="sm" type="none"/>
                    </a:lnL>
                    <a:lnR cap="flat" cmpd="sng" w="19050">
                      <a:solidFill>
                        <a:srgbClr val="81A3A3"/>
                      </a:solidFill>
                      <a:prstDash val="solid"/>
                      <a:round/>
                      <a:headEnd len="sm" w="sm" type="none"/>
                      <a:tailEnd len="sm" w="sm" type="none"/>
                    </a:lnR>
                    <a:lnT cap="flat" cmpd="sng" w="19050">
                      <a:solidFill>
                        <a:srgbClr val="81A3A3"/>
                      </a:solidFill>
                      <a:prstDash val="solid"/>
                      <a:round/>
                      <a:headEnd len="sm" w="sm" type="none"/>
                      <a:tailEnd len="sm" w="sm" type="none"/>
                    </a:lnT>
                    <a:lnB cap="flat" cmpd="sng" w="19050">
                      <a:solidFill>
                        <a:srgbClr val="81A3A3"/>
                      </a:solidFill>
                      <a:prstDash val="solid"/>
                      <a:round/>
                      <a:headEnd len="sm" w="sm" type="none"/>
                      <a:tailEnd len="sm" w="sm" type="none"/>
                    </a:lnB>
                    <a:solidFill>
                      <a:srgbClr val="FAF4EA"/>
                    </a:solidFill>
                  </a:tcPr>
                </a:tc>
                <a:tc>
                  <a:txBody>
                    <a:bodyPr/>
                    <a:lstStyle/>
                    <a:p>
                      <a:pPr indent="0" lvl="0" marL="0" marR="0" rtl="0" algn="l">
                        <a:lnSpc>
                          <a:spcPct val="140000"/>
                        </a:lnSpc>
                        <a:spcBef>
                          <a:spcPts val="0"/>
                        </a:spcBef>
                        <a:spcAft>
                          <a:spcPts val="0"/>
                        </a:spcAft>
                        <a:buNone/>
                      </a:pPr>
                      <a:r>
                        <a:rPr lang="en-US" sz="1500">
                          <a:latin typeface="Noto Sans"/>
                          <a:ea typeface="Noto Sans"/>
                          <a:cs typeface="Noto Sans"/>
                          <a:sym typeface="Noto Sans"/>
                        </a:rPr>
                        <a:t>Finds events and hangouts.</a:t>
                      </a:r>
                      <a:endParaRPr sz="1100" u="none" cap="none" strike="noStrike"/>
                    </a:p>
                  </a:txBody>
                  <a:tcPr marT="171450" marB="171450" marR="171450" marL="171450" anchor="ctr">
                    <a:lnL cap="flat" cmpd="sng" w="19050">
                      <a:solidFill>
                        <a:srgbClr val="81A3A3"/>
                      </a:solidFill>
                      <a:prstDash val="solid"/>
                      <a:round/>
                      <a:headEnd len="sm" w="sm" type="none"/>
                      <a:tailEnd len="sm" w="sm" type="none"/>
                    </a:lnL>
                    <a:lnR cap="flat" cmpd="sng" w="19050">
                      <a:solidFill>
                        <a:srgbClr val="81A3A3"/>
                      </a:solidFill>
                      <a:prstDash val="solid"/>
                      <a:round/>
                      <a:headEnd len="sm" w="sm" type="none"/>
                      <a:tailEnd len="sm" w="sm" type="none"/>
                    </a:lnR>
                    <a:lnT cap="flat" cmpd="sng" w="19050">
                      <a:solidFill>
                        <a:srgbClr val="81A3A3"/>
                      </a:solidFill>
                      <a:prstDash val="solid"/>
                      <a:round/>
                      <a:headEnd len="sm" w="sm" type="none"/>
                      <a:tailEnd len="sm" w="sm" type="none"/>
                    </a:lnT>
                    <a:lnB cap="flat" cmpd="sng" w="19050">
                      <a:solidFill>
                        <a:srgbClr val="81A3A3"/>
                      </a:solidFill>
                      <a:prstDash val="solid"/>
                      <a:round/>
                      <a:headEnd len="sm" w="sm" type="none"/>
                      <a:tailEnd len="sm" w="sm" type="none"/>
                    </a:lnB>
                    <a:solidFill>
                      <a:srgbClr val="FAF4EA"/>
                    </a:solidFill>
                  </a:tcPr>
                </a:tc>
              </a:tr>
              <a:tr h="950075">
                <a:tc>
                  <a:txBody>
                    <a:bodyPr/>
                    <a:lstStyle/>
                    <a:p>
                      <a:pPr indent="0" lvl="0" marL="0" marR="0" rtl="0" algn="l">
                        <a:lnSpc>
                          <a:spcPct val="140000"/>
                        </a:lnSpc>
                        <a:spcBef>
                          <a:spcPts val="0"/>
                        </a:spcBef>
                        <a:spcAft>
                          <a:spcPts val="0"/>
                        </a:spcAft>
                        <a:buNone/>
                      </a:pPr>
                      <a:r>
                        <a:rPr lang="en-US" sz="1500">
                          <a:latin typeface="Noto Sans"/>
                          <a:ea typeface="Noto Sans"/>
                          <a:cs typeface="Noto Sans"/>
                          <a:sym typeface="Noto Sans"/>
                        </a:rPr>
                        <a:t>Suggests study spots and cafés.</a:t>
                      </a:r>
                      <a:endParaRPr sz="1100" u="none" cap="none" strike="noStrike"/>
                    </a:p>
                  </a:txBody>
                  <a:tcPr marT="171450" marB="171450" marR="171450" marL="171450" anchor="ctr">
                    <a:lnL cap="flat" cmpd="sng" w="19050">
                      <a:solidFill>
                        <a:srgbClr val="81A3A3"/>
                      </a:solidFill>
                      <a:prstDash val="solid"/>
                      <a:round/>
                      <a:headEnd len="sm" w="sm" type="none"/>
                      <a:tailEnd len="sm" w="sm" type="none"/>
                    </a:lnL>
                    <a:lnR cap="flat" cmpd="sng" w="19050">
                      <a:solidFill>
                        <a:srgbClr val="81A3A3"/>
                      </a:solidFill>
                      <a:prstDash val="solid"/>
                      <a:round/>
                      <a:headEnd len="sm" w="sm" type="none"/>
                      <a:tailEnd len="sm" w="sm" type="none"/>
                    </a:lnR>
                    <a:lnT cap="flat" cmpd="sng" w="19050">
                      <a:solidFill>
                        <a:srgbClr val="81A3A3"/>
                      </a:solidFill>
                      <a:prstDash val="solid"/>
                      <a:round/>
                      <a:headEnd len="sm" w="sm" type="none"/>
                      <a:tailEnd len="sm" w="sm" type="none"/>
                    </a:lnT>
                    <a:lnB cap="flat" cmpd="sng" w="19050">
                      <a:solidFill>
                        <a:srgbClr val="81A3A3"/>
                      </a:solidFill>
                      <a:prstDash val="solid"/>
                      <a:round/>
                      <a:headEnd len="sm" w="sm" type="none"/>
                      <a:tailEnd len="sm" w="sm" type="none"/>
                    </a:lnB>
                    <a:solidFill>
                      <a:srgbClr val="FAF4EA"/>
                    </a:solidFill>
                  </a:tcPr>
                </a:tc>
                <a:tc>
                  <a:txBody>
                    <a:bodyPr/>
                    <a:lstStyle/>
                    <a:p>
                      <a:pPr indent="0" lvl="0" marL="0" marR="0" rtl="0" algn="l">
                        <a:lnSpc>
                          <a:spcPct val="140000"/>
                        </a:lnSpc>
                        <a:spcBef>
                          <a:spcPts val="0"/>
                        </a:spcBef>
                        <a:spcAft>
                          <a:spcPts val="0"/>
                        </a:spcAft>
                        <a:buNone/>
                      </a:pPr>
                      <a:r>
                        <a:rPr lang="en-US" sz="1500">
                          <a:latin typeface="Noto Sans"/>
                          <a:ea typeface="Noto Sans"/>
                          <a:cs typeface="Noto Sans"/>
                          <a:sym typeface="Noto Sans"/>
                        </a:rPr>
                        <a:t>Recommends coworking spaces.</a:t>
                      </a:r>
                      <a:endParaRPr/>
                    </a:p>
                  </a:txBody>
                  <a:tcPr marT="171450" marB="171450" marR="171450" marL="171450" anchor="ctr">
                    <a:lnL cap="flat" cmpd="sng" w="19050">
                      <a:solidFill>
                        <a:srgbClr val="81A3A3"/>
                      </a:solidFill>
                      <a:prstDash val="solid"/>
                      <a:round/>
                      <a:headEnd len="sm" w="sm" type="none"/>
                      <a:tailEnd len="sm" w="sm" type="none"/>
                    </a:lnL>
                    <a:lnR cap="flat" cmpd="sng" w="19050">
                      <a:solidFill>
                        <a:srgbClr val="81A3A3"/>
                      </a:solidFill>
                      <a:prstDash val="solid"/>
                      <a:round/>
                      <a:headEnd len="sm" w="sm" type="none"/>
                      <a:tailEnd len="sm" w="sm" type="none"/>
                    </a:lnR>
                    <a:lnT cap="flat" cmpd="sng" w="19050">
                      <a:solidFill>
                        <a:srgbClr val="81A3A3"/>
                      </a:solidFill>
                      <a:prstDash val="solid"/>
                      <a:round/>
                      <a:headEnd len="sm" w="sm" type="none"/>
                      <a:tailEnd len="sm" w="sm" type="none"/>
                    </a:lnT>
                    <a:lnB cap="flat" cmpd="sng" w="19050">
                      <a:solidFill>
                        <a:srgbClr val="81A3A3"/>
                      </a:solidFill>
                      <a:prstDash val="solid"/>
                      <a:round/>
                      <a:headEnd len="sm" w="sm" type="none"/>
                      <a:tailEnd len="sm" w="sm" type="none"/>
                    </a:lnB>
                    <a:solidFill>
                      <a:srgbClr val="FAF4EA"/>
                    </a:solidFill>
                  </a:tcPr>
                </a:tc>
                <a:tc>
                  <a:txBody>
                    <a:bodyPr/>
                    <a:lstStyle/>
                    <a:p>
                      <a:pPr indent="0" lvl="0" marL="0" marR="0" rtl="0" algn="l">
                        <a:lnSpc>
                          <a:spcPct val="140000"/>
                        </a:lnSpc>
                        <a:spcBef>
                          <a:spcPts val="0"/>
                        </a:spcBef>
                        <a:spcAft>
                          <a:spcPts val="0"/>
                        </a:spcAft>
                        <a:buNone/>
                      </a:pPr>
                      <a:r>
                        <a:rPr lang="en-US" sz="1500">
                          <a:latin typeface="Noto Sans"/>
                          <a:ea typeface="Noto Sans"/>
                          <a:cs typeface="Noto Sans"/>
                          <a:sym typeface="Noto Sans"/>
                        </a:rPr>
                        <a:t>Suggests attractions and dining.</a:t>
                      </a:r>
                      <a:endParaRPr sz="1100" u="none" cap="none" strike="noStrike"/>
                    </a:p>
                  </a:txBody>
                  <a:tcPr marT="171450" marB="171450" marR="171450" marL="171450" anchor="ctr">
                    <a:lnL cap="flat" cmpd="sng" w="19050">
                      <a:solidFill>
                        <a:srgbClr val="81A3A3"/>
                      </a:solidFill>
                      <a:prstDash val="solid"/>
                      <a:round/>
                      <a:headEnd len="sm" w="sm" type="none"/>
                      <a:tailEnd len="sm" w="sm" type="none"/>
                    </a:lnL>
                    <a:lnR cap="flat" cmpd="sng" w="19050">
                      <a:solidFill>
                        <a:srgbClr val="81A3A3"/>
                      </a:solidFill>
                      <a:prstDash val="solid"/>
                      <a:round/>
                      <a:headEnd len="sm" w="sm" type="none"/>
                      <a:tailEnd len="sm" w="sm" type="none"/>
                    </a:lnR>
                    <a:lnT cap="flat" cmpd="sng" w="19050">
                      <a:solidFill>
                        <a:srgbClr val="81A3A3"/>
                      </a:solidFill>
                      <a:prstDash val="solid"/>
                      <a:round/>
                      <a:headEnd len="sm" w="sm" type="none"/>
                      <a:tailEnd len="sm" w="sm" type="none"/>
                    </a:lnT>
                    <a:lnB cap="flat" cmpd="sng" w="19050">
                      <a:solidFill>
                        <a:srgbClr val="81A3A3"/>
                      </a:solidFill>
                      <a:prstDash val="solid"/>
                      <a:round/>
                      <a:headEnd len="sm" w="sm" type="none"/>
                      <a:tailEnd len="sm" w="sm" type="none"/>
                    </a:lnB>
                    <a:solidFill>
                      <a:srgbClr val="FAF4EA"/>
                    </a:solidFill>
                  </a:tcPr>
                </a:tc>
                <a:tc>
                  <a:txBody>
                    <a:bodyPr/>
                    <a:lstStyle/>
                    <a:p>
                      <a:pPr indent="0" lvl="0" marL="0" marR="0" rtl="0" algn="l">
                        <a:lnSpc>
                          <a:spcPct val="140000"/>
                        </a:lnSpc>
                        <a:spcBef>
                          <a:spcPts val="0"/>
                        </a:spcBef>
                        <a:spcAft>
                          <a:spcPts val="0"/>
                        </a:spcAft>
                        <a:buNone/>
                      </a:pPr>
                      <a:r>
                        <a:rPr lang="en-US" sz="1500">
                          <a:latin typeface="Noto Sans"/>
                          <a:ea typeface="Noto Sans"/>
                          <a:cs typeface="Noto Sans"/>
                          <a:sym typeface="Noto Sans"/>
                        </a:rPr>
                        <a:t>Finds networking spots.</a:t>
                      </a:r>
                      <a:endParaRPr sz="1100" u="none" cap="none" strike="noStrike"/>
                    </a:p>
                  </a:txBody>
                  <a:tcPr marT="171450" marB="171450" marR="171450" marL="171450" anchor="ctr">
                    <a:lnL cap="flat" cmpd="sng" w="19050">
                      <a:solidFill>
                        <a:srgbClr val="81A3A3"/>
                      </a:solidFill>
                      <a:prstDash val="solid"/>
                      <a:round/>
                      <a:headEnd len="sm" w="sm" type="none"/>
                      <a:tailEnd len="sm" w="sm" type="none"/>
                    </a:lnL>
                    <a:lnR cap="flat" cmpd="sng" w="19050">
                      <a:solidFill>
                        <a:srgbClr val="81A3A3"/>
                      </a:solidFill>
                      <a:prstDash val="solid"/>
                      <a:round/>
                      <a:headEnd len="sm" w="sm" type="none"/>
                      <a:tailEnd len="sm" w="sm" type="none"/>
                    </a:lnR>
                    <a:lnT cap="flat" cmpd="sng" w="19050">
                      <a:solidFill>
                        <a:srgbClr val="81A3A3"/>
                      </a:solidFill>
                      <a:prstDash val="solid"/>
                      <a:round/>
                      <a:headEnd len="sm" w="sm" type="none"/>
                      <a:tailEnd len="sm" w="sm" type="none"/>
                    </a:lnT>
                    <a:lnB cap="flat" cmpd="sng" w="19050">
                      <a:solidFill>
                        <a:srgbClr val="81A3A3"/>
                      </a:solidFill>
                      <a:prstDash val="solid"/>
                      <a:round/>
                      <a:headEnd len="sm" w="sm" type="none"/>
                      <a:tailEnd len="sm" w="sm" type="none"/>
                    </a:lnB>
                    <a:solidFill>
                      <a:srgbClr val="FAF4EA"/>
                    </a:solidFill>
                  </a:tcPr>
                </a:tc>
                <a:tc>
                  <a:txBody>
                    <a:bodyPr/>
                    <a:lstStyle/>
                    <a:p>
                      <a:pPr indent="0" lvl="0" marL="0" marR="0" rtl="0" algn="l">
                        <a:lnSpc>
                          <a:spcPct val="140000"/>
                        </a:lnSpc>
                        <a:spcBef>
                          <a:spcPts val="0"/>
                        </a:spcBef>
                        <a:spcAft>
                          <a:spcPts val="0"/>
                        </a:spcAft>
                        <a:buNone/>
                      </a:pPr>
                      <a:r>
                        <a:rPr lang="en-US" sz="1500">
                          <a:latin typeface="Noto Sans"/>
                          <a:ea typeface="Noto Sans"/>
                          <a:cs typeface="Noto Sans"/>
                          <a:sym typeface="Noto Sans"/>
                        </a:rPr>
                        <a:t>Suggests meet-up locations.</a:t>
                      </a:r>
                      <a:endParaRPr sz="1100" u="none" cap="none" strike="noStrike"/>
                    </a:p>
                  </a:txBody>
                  <a:tcPr marT="171450" marB="171450" marR="171450" marL="171450" anchor="ctr">
                    <a:lnL cap="flat" cmpd="sng" w="19050">
                      <a:solidFill>
                        <a:srgbClr val="81A3A3"/>
                      </a:solidFill>
                      <a:prstDash val="solid"/>
                      <a:round/>
                      <a:headEnd len="sm" w="sm" type="none"/>
                      <a:tailEnd len="sm" w="sm" type="none"/>
                    </a:lnL>
                    <a:lnR cap="flat" cmpd="sng" w="19050">
                      <a:solidFill>
                        <a:srgbClr val="81A3A3"/>
                      </a:solidFill>
                      <a:prstDash val="solid"/>
                      <a:round/>
                      <a:headEnd len="sm" w="sm" type="none"/>
                      <a:tailEnd len="sm" w="sm" type="none"/>
                    </a:lnR>
                    <a:lnT cap="flat" cmpd="sng" w="19050">
                      <a:solidFill>
                        <a:srgbClr val="81A3A3"/>
                      </a:solidFill>
                      <a:prstDash val="solid"/>
                      <a:round/>
                      <a:headEnd len="sm" w="sm" type="none"/>
                      <a:tailEnd len="sm" w="sm" type="none"/>
                    </a:lnT>
                    <a:lnB cap="flat" cmpd="sng" w="19050">
                      <a:solidFill>
                        <a:srgbClr val="81A3A3"/>
                      </a:solidFill>
                      <a:prstDash val="solid"/>
                      <a:round/>
                      <a:headEnd len="sm" w="sm" type="none"/>
                      <a:tailEnd len="sm" w="sm" type="none"/>
                    </a:lnB>
                    <a:solidFill>
                      <a:srgbClr val="FAF4EA"/>
                    </a:solidFill>
                  </a:tcPr>
                </a:tc>
              </a:tr>
              <a:tr h="1473000">
                <a:tc>
                  <a:txBody>
                    <a:bodyPr/>
                    <a:lstStyle/>
                    <a:p>
                      <a:pPr indent="0" lvl="0" marL="0" marR="0" rtl="0" algn="l">
                        <a:lnSpc>
                          <a:spcPct val="140000"/>
                        </a:lnSpc>
                        <a:spcBef>
                          <a:spcPts val="0"/>
                        </a:spcBef>
                        <a:spcAft>
                          <a:spcPts val="0"/>
                        </a:spcAft>
                        <a:buNone/>
                      </a:pPr>
                      <a:r>
                        <a:rPr lang="en-US" sz="1500">
                          <a:latin typeface="Noto Sans"/>
                          <a:ea typeface="Noto Sans"/>
                          <a:cs typeface="Noto Sans"/>
                          <a:sym typeface="Noto Sans"/>
                        </a:rPr>
                        <a:t>Tracks assignments and exams.</a:t>
                      </a:r>
                      <a:endParaRPr sz="1100" u="none" cap="none" strike="noStrike"/>
                    </a:p>
                  </a:txBody>
                  <a:tcPr marT="171450" marB="171450" marR="171450" marL="171450" anchor="ctr">
                    <a:lnL cap="flat" cmpd="sng" w="19050">
                      <a:solidFill>
                        <a:srgbClr val="81A3A3"/>
                      </a:solidFill>
                      <a:prstDash val="solid"/>
                      <a:round/>
                      <a:headEnd len="sm" w="sm" type="none"/>
                      <a:tailEnd len="sm" w="sm" type="none"/>
                    </a:lnL>
                    <a:lnR cap="flat" cmpd="sng" w="19050">
                      <a:solidFill>
                        <a:srgbClr val="81A3A3"/>
                      </a:solidFill>
                      <a:prstDash val="solid"/>
                      <a:round/>
                      <a:headEnd len="sm" w="sm" type="none"/>
                      <a:tailEnd len="sm" w="sm" type="none"/>
                    </a:lnR>
                    <a:lnT cap="flat" cmpd="sng" w="19050">
                      <a:solidFill>
                        <a:srgbClr val="81A3A3"/>
                      </a:solidFill>
                      <a:prstDash val="solid"/>
                      <a:round/>
                      <a:headEnd len="sm" w="sm" type="none"/>
                      <a:tailEnd len="sm" w="sm" type="none"/>
                    </a:lnT>
                    <a:lnB cap="flat" cmpd="sng" w="19050">
                      <a:solidFill>
                        <a:srgbClr val="81A3A3"/>
                      </a:solidFill>
                      <a:prstDash val="solid"/>
                      <a:round/>
                      <a:headEnd len="sm" w="sm" type="none"/>
                      <a:tailEnd len="sm" w="sm" type="none"/>
                    </a:lnB>
                    <a:solidFill>
                      <a:srgbClr val="FAF4EA"/>
                    </a:solidFill>
                  </a:tcPr>
                </a:tc>
                <a:tc>
                  <a:txBody>
                    <a:bodyPr/>
                    <a:lstStyle/>
                    <a:p>
                      <a:pPr indent="0" lvl="0" marL="0" marR="0" rtl="0" algn="l">
                        <a:lnSpc>
                          <a:spcPct val="140000"/>
                        </a:lnSpc>
                        <a:spcBef>
                          <a:spcPts val="0"/>
                        </a:spcBef>
                        <a:spcAft>
                          <a:spcPts val="0"/>
                        </a:spcAft>
                        <a:buNone/>
                      </a:pPr>
                      <a:r>
                        <a:rPr lang="en-US" sz="1500">
                          <a:latin typeface="Noto Sans"/>
                          <a:ea typeface="Noto Sans"/>
                          <a:cs typeface="Noto Sans"/>
                          <a:sym typeface="Noto Sans"/>
                        </a:rPr>
                        <a:t>Balances work and personal time.</a:t>
                      </a:r>
                      <a:endParaRPr/>
                    </a:p>
                  </a:txBody>
                  <a:tcPr marT="171450" marB="171450" marR="171450" marL="171450" anchor="ctr">
                    <a:lnL cap="flat" cmpd="sng" w="19050">
                      <a:solidFill>
                        <a:srgbClr val="81A3A3"/>
                      </a:solidFill>
                      <a:prstDash val="solid"/>
                      <a:round/>
                      <a:headEnd len="sm" w="sm" type="none"/>
                      <a:tailEnd len="sm" w="sm" type="none"/>
                    </a:lnL>
                    <a:lnR cap="flat" cmpd="sng" w="19050">
                      <a:solidFill>
                        <a:srgbClr val="81A3A3"/>
                      </a:solidFill>
                      <a:prstDash val="solid"/>
                      <a:round/>
                      <a:headEnd len="sm" w="sm" type="none"/>
                      <a:tailEnd len="sm" w="sm" type="none"/>
                    </a:lnR>
                    <a:lnT cap="flat" cmpd="sng" w="19050">
                      <a:solidFill>
                        <a:srgbClr val="81A3A3"/>
                      </a:solidFill>
                      <a:prstDash val="solid"/>
                      <a:round/>
                      <a:headEnd len="sm" w="sm" type="none"/>
                      <a:tailEnd len="sm" w="sm" type="none"/>
                    </a:lnT>
                    <a:lnB cap="flat" cmpd="sng" w="19050">
                      <a:solidFill>
                        <a:srgbClr val="81A3A3"/>
                      </a:solidFill>
                      <a:prstDash val="solid"/>
                      <a:round/>
                      <a:headEnd len="sm" w="sm" type="none"/>
                      <a:tailEnd len="sm" w="sm" type="none"/>
                    </a:lnB>
                    <a:solidFill>
                      <a:srgbClr val="FAF4EA"/>
                    </a:solidFill>
                  </a:tcPr>
                </a:tc>
                <a:tc>
                  <a:txBody>
                    <a:bodyPr/>
                    <a:lstStyle/>
                    <a:p>
                      <a:pPr indent="0" lvl="0" marL="0" marR="0" rtl="0" algn="l">
                        <a:lnSpc>
                          <a:spcPct val="140000"/>
                        </a:lnSpc>
                        <a:spcBef>
                          <a:spcPts val="0"/>
                        </a:spcBef>
                        <a:spcAft>
                          <a:spcPts val="0"/>
                        </a:spcAft>
                        <a:buNone/>
                      </a:pPr>
                      <a:r>
                        <a:rPr lang="en-US" sz="1500">
                          <a:latin typeface="Noto Sans"/>
                          <a:ea typeface="Noto Sans"/>
                          <a:cs typeface="Noto Sans"/>
                          <a:sym typeface="Noto Sans"/>
                        </a:rPr>
                        <a:t>Adjusts for time zones.</a:t>
                      </a:r>
                      <a:endParaRPr sz="1100" u="none" cap="none" strike="noStrike"/>
                    </a:p>
                  </a:txBody>
                  <a:tcPr marT="171450" marB="171450" marR="171450" marL="171450" anchor="ctr">
                    <a:lnL cap="flat" cmpd="sng" w="19050">
                      <a:solidFill>
                        <a:srgbClr val="81A3A3"/>
                      </a:solidFill>
                      <a:prstDash val="solid"/>
                      <a:round/>
                      <a:headEnd len="sm" w="sm" type="none"/>
                      <a:tailEnd len="sm" w="sm" type="none"/>
                    </a:lnL>
                    <a:lnR cap="flat" cmpd="sng" w="19050">
                      <a:solidFill>
                        <a:srgbClr val="81A3A3"/>
                      </a:solidFill>
                      <a:prstDash val="solid"/>
                      <a:round/>
                      <a:headEnd len="sm" w="sm" type="none"/>
                      <a:tailEnd len="sm" w="sm" type="none"/>
                    </a:lnR>
                    <a:lnT cap="flat" cmpd="sng" w="19050">
                      <a:solidFill>
                        <a:srgbClr val="81A3A3"/>
                      </a:solidFill>
                      <a:prstDash val="solid"/>
                      <a:round/>
                      <a:headEnd len="sm" w="sm" type="none"/>
                      <a:tailEnd len="sm" w="sm" type="none"/>
                    </a:lnT>
                    <a:lnB cap="flat" cmpd="sng" w="19050">
                      <a:solidFill>
                        <a:srgbClr val="81A3A3"/>
                      </a:solidFill>
                      <a:prstDash val="solid"/>
                      <a:round/>
                      <a:headEnd len="sm" w="sm" type="none"/>
                      <a:tailEnd len="sm" w="sm" type="none"/>
                    </a:lnB>
                    <a:solidFill>
                      <a:srgbClr val="FAF4EA"/>
                    </a:solidFill>
                  </a:tcPr>
                </a:tc>
                <a:tc>
                  <a:txBody>
                    <a:bodyPr/>
                    <a:lstStyle/>
                    <a:p>
                      <a:pPr indent="0" lvl="0" marL="0" marR="0" rtl="0" algn="l">
                        <a:lnSpc>
                          <a:spcPct val="140000"/>
                        </a:lnSpc>
                        <a:spcBef>
                          <a:spcPts val="0"/>
                        </a:spcBef>
                        <a:spcAft>
                          <a:spcPts val="0"/>
                        </a:spcAft>
                        <a:buNone/>
                      </a:pPr>
                      <a:r>
                        <a:rPr lang="en-US" sz="1500">
                          <a:latin typeface="Noto Sans"/>
                          <a:ea typeface="Noto Sans"/>
                          <a:cs typeface="Noto Sans"/>
                          <a:sym typeface="Noto Sans"/>
                        </a:rPr>
                        <a:t>Sends smart reminders.</a:t>
                      </a:r>
                      <a:endParaRPr sz="1100" u="none" cap="none" strike="noStrike"/>
                    </a:p>
                  </a:txBody>
                  <a:tcPr marT="171450" marB="171450" marR="171450" marL="171450" anchor="ctr">
                    <a:lnL cap="flat" cmpd="sng" w="19050">
                      <a:solidFill>
                        <a:srgbClr val="81A3A3"/>
                      </a:solidFill>
                      <a:prstDash val="solid"/>
                      <a:round/>
                      <a:headEnd len="sm" w="sm" type="none"/>
                      <a:tailEnd len="sm" w="sm" type="none"/>
                    </a:lnL>
                    <a:lnR cap="flat" cmpd="sng" w="19050">
                      <a:solidFill>
                        <a:srgbClr val="81A3A3"/>
                      </a:solidFill>
                      <a:prstDash val="solid"/>
                      <a:round/>
                      <a:headEnd len="sm" w="sm" type="none"/>
                      <a:tailEnd len="sm" w="sm" type="none"/>
                    </a:lnR>
                    <a:lnT cap="flat" cmpd="sng" w="19050">
                      <a:solidFill>
                        <a:srgbClr val="81A3A3"/>
                      </a:solidFill>
                      <a:prstDash val="solid"/>
                      <a:round/>
                      <a:headEnd len="sm" w="sm" type="none"/>
                      <a:tailEnd len="sm" w="sm" type="none"/>
                    </a:lnT>
                    <a:lnB cap="flat" cmpd="sng" w="19050">
                      <a:solidFill>
                        <a:srgbClr val="81A3A3"/>
                      </a:solidFill>
                      <a:prstDash val="solid"/>
                      <a:round/>
                      <a:headEnd len="sm" w="sm" type="none"/>
                      <a:tailEnd len="sm" w="sm" type="none"/>
                    </a:lnB>
                    <a:solidFill>
                      <a:srgbClr val="FAF4EA"/>
                    </a:solidFill>
                  </a:tcPr>
                </a:tc>
                <a:tc>
                  <a:txBody>
                    <a:bodyPr/>
                    <a:lstStyle/>
                    <a:p>
                      <a:pPr indent="0" lvl="0" marL="0" rtl="0" algn="l">
                        <a:lnSpc>
                          <a:spcPct val="115000"/>
                        </a:lnSpc>
                        <a:spcBef>
                          <a:spcPts val="1500"/>
                        </a:spcBef>
                        <a:spcAft>
                          <a:spcPts val="0"/>
                        </a:spcAft>
                        <a:buNone/>
                      </a:pPr>
                      <a:r>
                        <a:t/>
                      </a:r>
                      <a:endParaRPr sz="1500">
                        <a:latin typeface="Noto Sans"/>
                        <a:ea typeface="Noto Sans"/>
                        <a:cs typeface="Noto Sans"/>
                        <a:sym typeface="Noto Sans"/>
                      </a:endParaRPr>
                    </a:p>
                    <a:p>
                      <a:pPr indent="0" lvl="0" marL="0" rtl="0" algn="l">
                        <a:lnSpc>
                          <a:spcPct val="115000"/>
                        </a:lnSpc>
                        <a:spcBef>
                          <a:spcPts val="1500"/>
                        </a:spcBef>
                        <a:spcAft>
                          <a:spcPts val="0"/>
                        </a:spcAft>
                        <a:buNone/>
                      </a:pPr>
                      <a:r>
                        <a:rPr lang="en-US" sz="1500">
                          <a:latin typeface="Noto Sans"/>
                          <a:ea typeface="Noto Sans"/>
                          <a:cs typeface="Noto Sans"/>
                          <a:sym typeface="Noto Sans"/>
                        </a:rPr>
                        <a:t>Syncs group plans.</a:t>
                      </a:r>
                      <a:endParaRPr sz="1500">
                        <a:latin typeface="Noto Sans"/>
                        <a:ea typeface="Noto Sans"/>
                        <a:cs typeface="Noto Sans"/>
                        <a:sym typeface="Noto Sans"/>
                      </a:endParaRPr>
                    </a:p>
                    <a:p>
                      <a:pPr indent="0" lvl="0" marL="0" marR="0" rtl="0" algn="l">
                        <a:lnSpc>
                          <a:spcPct val="140000"/>
                        </a:lnSpc>
                        <a:spcBef>
                          <a:spcPts val="1500"/>
                        </a:spcBef>
                        <a:spcAft>
                          <a:spcPts val="0"/>
                        </a:spcAft>
                        <a:buNone/>
                      </a:pPr>
                      <a:r>
                        <a:t/>
                      </a:r>
                      <a:endParaRPr sz="1500">
                        <a:latin typeface="Noto Sans"/>
                        <a:ea typeface="Noto Sans"/>
                        <a:cs typeface="Noto Sans"/>
                        <a:sym typeface="Noto Sans"/>
                      </a:endParaRPr>
                    </a:p>
                  </a:txBody>
                  <a:tcPr marT="171450" marB="171450" marR="171450" marL="171450" anchor="ctr">
                    <a:lnL cap="flat" cmpd="sng" w="19050">
                      <a:solidFill>
                        <a:srgbClr val="81A3A3"/>
                      </a:solidFill>
                      <a:prstDash val="solid"/>
                      <a:round/>
                      <a:headEnd len="sm" w="sm" type="none"/>
                      <a:tailEnd len="sm" w="sm" type="none"/>
                    </a:lnL>
                    <a:lnR cap="flat" cmpd="sng" w="19050">
                      <a:solidFill>
                        <a:srgbClr val="81A3A3"/>
                      </a:solidFill>
                      <a:prstDash val="solid"/>
                      <a:round/>
                      <a:headEnd len="sm" w="sm" type="none"/>
                      <a:tailEnd len="sm" w="sm" type="none"/>
                    </a:lnR>
                    <a:lnT cap="flat" cmpd="sng" w="19050">
                      <a:solidFill>
                        <a:srgbClr val="81A3A3"/>
                      </a:solidFill>
                      <a:prstDash val="solid"/>
                      <a:round/>
                      <a:headEnd len="sm" w="sm" type="none"/>
                      <a:tailEnd len="sm" w="sm" type="none"/>
                    </a:lnT>
                    <a:lnB cap="flat" cmpd="sng" w="19050">
                      <a:solidFill>
                        <a:srgbClr val="81A3A3"/>
                      </a:solidFill>
                      <a:prstDash val="solid"/>
                      <a:round/>
                      <a:headEnd len="sm" w="sm" type="none"/>
                      <a:tailEnd len="sm" w="sm" type="none"/>
                    </a:lnB>
                    <a:solidFill>
                      <a:srgbClr val="FAF4EA"/>
                    </a:solidFill>
                  </a:tcPr>
                </a:tc>
              </a:tr>
            </a:tbl>
          </a:graphicData>
        </a:graphic>
      </p:graphicFrame>
      <p:sp>
        <p:nvSpPr>
          <p:cNvPr id="215" name="Google Shape;215;p22"/>
          <p:cNvSpPr/>
          <p:nvPr/>
        </p:nvSpPr>
        <p:spPr>
          <a:xfrm rot="1014216">
            <a:off x="15059660" y="1080163"/>
            <a:ext cx="2057929" cy="2057929"/>
          </a:xfrm>
          <a:custGeom>
            <a:rect b="b" l="l" r="r" t="t"/>
            <a:pathLst>
              <a:path extrusionOk="0" h="2057929" w="2057929">
                <a:moveTo>
                  <a:pt x="0" y="0"/>
                </a:moveTo>
                <a:lnTo>
                  <a:pt x="2057928" y="0"/>
                </a:lnTo>
                <a:lnTo>
                  <a:pt x="2057928" y="2057928"/>
                </a:lnTo>
                <a:lnTo>
                  <a:pt x="0" y="2057928"/>
                </a:lnTo>
                <a:lnTo>
                  <a:pt x="0" y="0"/>
                </a:lnTo>
                <a:close/>
              </a:path>
            </a:pathLst>
          </a:custGeom>
          <a:blipFill rotWithShape="1">
            <a:blip r:embed="rId3">
              <a:alphaModFix/>
            </a:blip>
            <a:stretch>
              <a:fillRect b="0" l="0" r="0" t="0"/>
            </a:stretch>
          </a:blipFill>
          <a:ln>
            <a:noFill/>
          </a:ln>
        </p:spPr>
      </p:sp>
      <p:sp>
        <p:nvSpPr>
          <p:cNvPr id="216" name="Google Shape;216;p22"/>
          <p:cNvSpPr/>
          <p:nvPr/>
        </p:nvSpPr>
        <p:spPr>
          <a:xfrm flipH="1">
            <a:off x="14490505" y="869617"/>
            <a:ext cx="2580512" cy="2453832"/>
          </a:xfrm>
          <a:custGeom>
            <a:rect b="b" l="l" r="r" t="t"/>
            <a:pathLst>
              <a:path extrusionOk="0" h="2453832" w="2580512">
                <a:moveTo>
                  <a:pt x="2580511" y="0"/>
                </a:moveTo>
                <a:lnTo>
                  <a:pt x="0" y="0"/>
                </a:lnTo>
                <a:lnTo>
                  <a:pt x="0" y="2453832"/>
                </a:lnTo>
                <a:lnTo>
                  <a:pt x="2580511" y="2453832"/>
                </a:lnTo>
                <a:lnTo>
                  <a:pt x="2580511" y="0"/>
                </a:lnTo>
                <a:close/>
              </a:path>
            </a:pathLst>
          </a:custGeom>
          <a:blipFill rotWithShape="1">
            <a:blip r:embed="rId4">
              <a:alphaModFix/>
            </a:blip>
            <a:stretch>
              <a:fillRect b="0" l="0" r="0" t="0"/>
            </a:stretch>
          </a:blipFill>
          <a:ln>
            <a:noFill/>
          </a:ln>
        </p:spPr>
      </p:sp>
      <p:sp>
        <p:nvSpPr>
          <p:cNvPr id="217" name="Google Shape;217;p22"/>
          <p:cNvSpPr txBox="1"/>
          <p:nvPr/>
        </p:nvSpPr>
        <p:spPr>
          <a:xfrm>
            <a:off x="1047750" y="2554002"/>
            <a:ext cx="127425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000">
                <a:latin typeface="Noto Sans"/>
                <a:ea typeface="Noto Sans"/>
                <a:cs typeface="Noto Sans"/>
                <a:sym typeface="Noto Sans"/>
              </a:rPr>
              <a:t>Different Use Cases for Our Broad Demographic</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E68C"/>
        </a:solidFill>
      </p:bgPr>
    </p:bg>
    <p:spTree>
      <p:nvGrpSpPr>
        <p:cNvPr id="221" name="Shape 221"/>
        <p:cNvGrpSpPr/>
        <p:nvPr/>
      </p:nvGrpSpPr>
      <p:grpSpPr>
        <a:xfrm>
          <a:off x="0" y="0"/>
          <a:ext cx="0" cy="0"/>
          <a:chOff x="0" y="0"/>
          <a:chExt cx="0" cy="0"/>
        </a:xfrm>
      </p:grpSpPr>
      <p:sp>
        <p:nvSpPr>
          <p:cNvPr id="222" name="Google Shape;222;p23"/>
          <p:cNvSpPr/>
          <p:nvPr/>
        </p:nvSpPr>
        <p:spPr>
          <a:xfrm rot="-1004041">
            <a:off x="665318" y="1209563"/>
            <a:ext cx="6079721" cy="7867874"/>
          </a:xfrm>
          <a:custGeom>
            <a:rect b="b" l="l" r="r" t="t"/>
            <a:pathLst>
              <a:path extrusionOk="0" h="7867874" w="6079721">
                <a:moveTo>
                  <a:pt x="0" y="0"/>
                </a:moveTo>
                <a:lnTo>
                  <a:pt x="6079721" y="0"/>
                </a:lnTo>
                <a:lnTo>
                  <a:pt x="6079721" y="7867874"/>
                </a:lnTo>
                <a:lnTo>
                  <a:pt x="0" y="7867874"/>
                </a:lnTo>
                <a:lnTo>
                  <a:pt x="0" y="0"/>
                </a:lnTo>
                <a:close/>
              </a:path>
            </a:pathLst>
          </a:custGeom>
          <a:blipFill rotWithShape="1">
            <a:blip r:embed="rId3">
              <a:alphaModFix/>
            </a:blip>
            <a:stretch>
              <a:fillRect b="0" l="0" r="0" t="0"/>
            </a:stretch>
          </a:blipFill>
          <a:ln>
            <a:noFill/>
          </a:ln>
        </p:spPr>
      </p:sp>
      <p:sp>
        <p:nvSpPr>
          <p:cNvPr id="223" name="Google Shape;223;p23"/>
          <p:cNvSpPr/>
          <p:nvPr/>
        </p:nvSpPr>
        <p:spPr>
          <a:xfrm>
            <a:off x="1028700" y="2996838"/>
            <a:ext cx="5319790" cy="5039292"/>
          </a:xfrm>
          <a:custGeom>
            <a:rect b="b" l="l" r="r" t="t"/>
            <a:pathLst>
              <a:path extrusionOk="0" h="5039292" w="5319790">
                <a:moveTo>
                  <a:pt x="0" y="0"/>
                </a:moveTo>
                <a:lnTo>
                  <a:pt x="5319790" y="0"/>
                </a:lnTo>
                <a:lnTo>
                  <a:pt x="5319790" y="5039292"/>
                </a:lnTo>
                <a:lnTo>
                  <a:pt x="0" y="5039292"/>
                </a:lnTo>
                <a:lnTo>
                  <a:pt x="0" y="0"/>
                </a:lnTo>
                <a:close/>
              </a:path>
            </a:pathLst>
          </a:custGeom>
          <a:blipFill rotWithShape="1">
            <a:blip r:embed="rId4">
              <a:alphaModFix/>
            </a:blip>
            <a:stretch>
              <a:fillRect b="0" l="0" r="0" t="0"/>
            </a:stretch>
          </a:blipFill>
          <a:ln>
            <a:noFill/>
          </a:ln>
        </p:spPr>
      </p:sp>
      <p:sp>
        <p:nvSpPr>
          <p:cNvPr id="224" name="Google Shape;224;p23"/>
          <p:cNvSpPr txBox="1"/>
          <p:nvPr/>
        </p:nvSpPr>
        <p:spPr>
          <a:xfrm>
            <a:off x="8984515" y="4531094"/>
            <a:ext cx="8274900" cy="1354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8799">
                <a:latin typeface="Sawarabi Mincho"/>
                <a:ea typeface="Sawarabi Mincho"/>
                <a:cs typeface="Sawarabi Mincho"/>
                <a:sym typeface="Sawarabi Mincho"/>
              </a:rPr>
              <a:t>Future Steps</a:t>
            </a:r>
            <a:endParaRPr/>
          </a:p>
        </p:txBody>
      </p:sp>
      <p:sp>
        <p:nvSpPr>
          <p:cNvPr id="225" name="Google Shape;225;p23"/>
          <p:cNvSpPr/>
          <p:nvPr/>
        </p:nvSpPr>
        <p:spPr>
          <a:xfrm>
            <a:off x="8984515" y="2590744"/>
            <a:ext cx="1461416" cy="1664138"/>
          </a:xfrm>
          <a:custGeom>
            <a:rect b="b" l="l" r="r" t="t"/>
            <a:pathLst>
              <a:path extrusionOk="0" h="1664138" w="1461416">
                <a:moveTo>
                  <a:pt x="0" y="0"/>
                </a:moveTo>
                <a:lnTo>
                  <a:pt x="1461415" y="0"/>
                </a:lnTo>
                <a:lnTo>
                  <a:pt x="1461415" y="1664137"/>
                </a:lnTo>
                <a:lnTo>
                  <a:pt x="0" y="1664137"/>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FCC"/>
        </a:solidFill>
      </p:bgPr>
    </p:bg>
    <p:spTree>
      <p:nvGrpSpPr>
        <p:cNvPr id="229" name="Shape 229"/>
        <p:cNvGrpSpPr/>
        <p:nvPr/>
      </p:nvGrpSpPr>
      <p:grpSpPr>
        <a:xfrm>
          <a:off x="0" y="0"/>
          <a:ext cx="0" cy="0"/>
          <a:chOff x="0" y="0"/>
          <a:chExt cx="0" cy="0"/>
        </a:xfrm>
      </p:grpSpPr>
      <p:sp>
        <p:nvSpPr>
          <p:cNvPr id="230" name="Google Shape;230;p24"/>
          <p:cNvSpPr/>
          <p:nvPr/>
        </p:nvSpPr>
        <p:spPr>
          <a:xfrm>
            <a:off x="10505306" y="5633250"/>
            <a:ext cx="8033356" cy="5604863"/>
          </a:xfrm>
          <a:custGeom>
            <a:rect b="b" l="l" r="r" t="t"/>
            <a:pathLst>
              <a:path extrusionOk="0" h="5604863" w="8033356">
                <a:moveTo>
                  <a:pt x="0" y="0"/>
                </a:moveTo>
                <a:lnTo>
                  <a:pt x="8033356" y="0"/>
                </a:lnTo>
                <a:lnTo>
                  <a:pt x="8033356" y="5604862"/>
                </a:lnTo>
                <a:lnTo>
                  <a:pt x="0" y="5604862"/>
                </a:lnTo>
                <a:lnTo>
                  <a:pt x="0" y="0"/>
                </a:lnTo>
                <a:close/>
              </a:path>
            </a:pathLst>
          </a:custGeom>
          <a:blipFill rotWithShape="1">
            <a:blip r:embed="rId3">
              <a:alphaModFix/>
            </a:blip>
            <a:stretch>
              <a:fillRect b="0" l="0" r="0" t="0"/>
            </a:stretch>
          </a:blipFill>
          <a:ln>
            <a:noFill/>
          </a:ln>
        </p:spPr>
      </p:sp>
      <p:sp>
        <p:nvSpPr>
          <p:cNvPr id="231" name="Google Shape;231;p24"/>
          <p:cNvSpPr/>
          <p:nvPr/>
        </p:nvSpPr>
        <p:spPr>
          <a:xfrm flipH="1">
            <a:off x="11829077" y="4786114"/>
            <a:ext cx="6088340" cy="6451998"/>
          </a:xfrm>
          <a:custGeom>
            <a:rect b="b" l="l" r="r" t="t"/>
            <a:pathLst>
              <a:path extrusionOk="0" h="6451998" w="6088340">
                <a:moveTo>
                  <a:pt x="6088340" y="0"/>
                </a:moveTo>
                <a:lnTo>
                  <a:pt x="0" y="0"/>
                </a:lnTo>
                <a:lnTo>
                  <a:pt x="0" y="6451998"/>
                </a:lnTo>
                <a:lnTo>
                  <a:pt x="6088340" y="6451998"/>
                </a:lnTo>
                <a:lnTo>
                  <a:pt x="6088340" y="0"/>
                </a:lnTo>
                <a:close/>
              </a:path>
            </a:pathLst>
          </a:custGeom>
          <a:blipFill rotWithShape="1">
            <a:blip r:embed="rId4">
              <a:alphaModFix/>
            </a:blip>
            <a:stretch>
              <a:fillRect b="0" l="0" r="0" t="0"/>
            </a:stretch>
          </a:blipFill>
          <a:ln>
            <a:noFill/>
          </a:ln>
        </p:spPr>
      </p:sp>
      <p:sp>
        <p:nvSpPr>
          <p:cNvPr id="232" name="Google Shape;232;p24"/>
          <p:cNvSpPr/>
          <p:nvPr/>
        </p:nvSpPr>
        <p:spPr>
          <a:xfrm>
            <a:off x="1647377" y="4596749"/>
            <a:ext cx="514088" cy="503806"/>
          </a:xfrm>
          <a:custGeom>
            <a:rect b="b" l="l" r="r" t="t"/>
            <a:pathLst>
              <a:path extrusionOk="0" h="503806" w="514088">
                <a:moveTo>
                  <a:pt x="0" y="0"/>
                </a:moveTo>
                <a:lnTo>
                  <a:pt x="514088" y="0"/>
                </a:lnTo>
                <a:lnTo>
                  <a:pt x="514088" y="503806"/>
                </a:lnTo>
                <a:lnTo>
                  <a:pt x="0" y="503806"/>
                </a:lnTo>
                <a:lnTo>
                  <a:pt x="0" y="0"/>
                </a:lnTo>
                <a:close/>
              </a:path>
            </a:pathLst>
          </a:custGeom>
          <a:blipFill rotWithShape="1">
            <a:blip r:embed="rId5">
              <a:alphaModFix/>
            </a:blip>
            <a:stretch>
              <a:fillRect b="0" l="0" r="0" t="0"/>
            </a:stretch>
          </a:blipFill>
          <a:ln>
            <a:noFill/>
          </a:ln>
        </p:spPr>
      </p:sp>
      <p:sp>
        <p:nvSpPr>
          <p:cNvPr id="233" name="Google Shape;233;p24"/>
          <p:cNvSpPr txBox="1"/>
          <p:nvPr/>
        </p:nvSpPr>
        <p:spPr>
          <a:xfrm>
            <a:off x="1028700" y="1388023"/>
            <a:ext cx="12439800" cy="10773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999">
                <a:latin typeface="Sawarabi Mincho"/>
                <a:ea typeface="Sawarabi Mincho"/>
                <a:cs typeface="Sawarabi Mincho"/>
                <a:sym typeface="Sawarabi Mincho"/>
              </a:rPr>
              <a:t>Features on the Way</a:t>
            </a:r>
            <a:endParaRPr/>
          </a:p>
        </p:txBody>
      </p:sp>
      <p:sp>
        <p:nvSpPr>
          <p:cNvPr id="234" name="Google Shape;234;p24"/>
          <p:cNvSpPr txBox="1"/>
          <p:nvPr/>
        </p:nvSpPr>
        <p:spPr>
          <a:xfrm>
            <a:off x="1028700" y="2854443"/>
            <a:ext cx="146916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latin typeface="Noto Sans"/>
                <a:ea typeface="Noto Sans"/>
                <a:cs typeface="Noto Sans"/>
                <a:sym typeface="Noto Sans"/>
              </a:rPr>
              <a:t>Mobilife will continue allowing users to elevate their health and </a:t>
            </a:r>
            <a:r>
              <a:rPr lang="en-US" sz="3000">
                <a:latin typeface="Noto Sans"/>
                <a:ea typeface="Noto Sans"/>
                <a:cs typeface="Noto Sans"/>
                <a:sym typeface="Noto Sans"/>
              </a:rPr>
              <a:t>wellness</a:t>
            </a:r>
            <a:r>
              <a:rPr lang="en-US" sz="3000">
                <a:latin typeface="Noto Sans"/>
                <a:ea typeface="Noto Sans"/>
                <a:cs typeface="Noto Sans"/>
                <a:sym typeface="Noto Sans"/>
              </a:rPr>
              <a:t> through:</a:t>
            </a:r>
            <a:endParaRPr/>
          </a:p>
        </p:txBody>
      </p:sp>
      <p:sp>
        <p:nvSpPr>
          <p:cNvPr id="235" name="Google Shape;235;p24"/>
          <p:cNvSpPr txBox="1"/>
          <p:nvPr/>
        </p:nvSpPr>
        <p:spPr>
          <a:xfrm>
            <a:off x="2491549" y="4521083"/>
            <a:ext cx="66525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latin typeface="Noto Sans"/>
                <a:ea typeface="Noto Sans"/>
                <a:cs typeface="Noto Sans"/>
                <a:sym typeface="Noto Sans"/>
              </a:rPr>
              <a:t>Hardware</a:t>
            </a:r>
            <a:r>
              <a:rPr lang="en-US" sz="3000">
                <a:latin typeface="Noto Sans"/>
                <a:ea typeface="Noto Sans"/>
                <a:cs typeface="Noto Sans"/>
                <a:sym typeface="Noto Sans"/>
              </a:rPr>
              <a:t> Integration</a:t>
            </a:r>
            <a:endParaRPr/>
          </a:p>
        </p:txBody>
      </p:sp>
      <p:sp>
        <p:nvSpPr>
          <p:cNvPr id="236" name="Google Shape;236;p24"/>
          <p:cNvSpPr txBox="1"/>
          <p:nvPr/>
        </p:nvSpPr>
        <p:spPr>
          <a:xfrm>
            <a:off x="2491549" y="5248150"/>
            <a:ext cx="66525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latin typeface="Noto Sans"/>
                <a:ea typeface="Noto Sans"/>
                <a:cs typeface="Noto Sans"/>
                <a:sym typeface="Noto Sans"/>
              </a:rPr>
              <a:t>Refining our Suggestions</a:t>
            </a:r>
            <a:endParaRPr/>
          </a:p>
        </p:txBody>
      </p:sp>
      <p:sp>
        <p:nvSpPr>
          <p:cNvPr id="237" name="Google Shape;237;p24"/>
          <p:cNvSpPr txBox="1"/>
          <p:nvPr/>
        </p:nvSpPr>
        <p:spPr>
          <a:xfrm>
            <a:off x="2491549" y="5975218"/>
            <a:ext cx="66525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latin typeface="Noto Sans"/>
                <a:ea typeface="Noto Sans"/>
                <a:cs typeface="Noto Sans"/>
                <a:sym typeface="Noto Sans"/>
              </a:rPr>
              <a:t>Developing</a:t>
            </a:r>
            <a:r>
              <a:rPr lang="en-US" sz="3000">
                <a:latin typeface="Noto Sans"/>
                <a:ea typeface="Noto Sans"/>
                <a:cs typeface="Noto Sans"/>
                <a:sym typeface="Noto Sans"/>
              </a:rPr>
              <a:t> a Mobile App</a:t>
            </a:r>
            <a:endParaRPr/>
          </a:p>
        </p:txBody>
      </p:sp>
      <p:sp>
        <p:nvSpPr>
          <p:cNvPr id="238" name="Google Shape;238;p24"/>
          <p:cNvSpPr txBox="1"/>
          <p:nvPr/>
        </p:nvSpPr>
        <p:spPr>
          <a:xfrm>
            <a:off x="2491550" y="6702275"/>
            <a:ext cx="76818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latin typeface="Noto Sans"/>
                <a:ea typeface="Noto Sans"/>
                <a:cs typeface="Noto Sans"/>
                <a:sym typeface="Noto Sans"/>
              </a:rPr>
              <a:t>Collaborating with Other Wellness Apps</a:t>
            </a:r>
            <a:endParaRPr/>
          </a:p>
        </p:txBody>
      </p:sp>
      <p:sp>
        <p:nvSpPr>
          <p:cNvPr id="239" name="Google Shape;239;p24"/>
          <p:cNvSpPr txBox="1"/>
          <p:nvPr/>
        </p:nvSpPr>
        <p:spPr>
          <a:xfrm>
            <a:off x="2491549" y="7429352"/>
            <a:ext cx="66525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latin typeface="Noto Sans"/>
                <a:ea typeface="Noto Sans"/>
                <a:cs typeface="Noto Sans"/>
                <a:sym typeface="Noto Sans"/>
              </a:rPr>
              <a:t>Tracking Sleep, Steps, and Exercise</a:t>
            </a:r>
            <a:endParaRPr/>
          </a:p>
        </p:txBody>
      </p:sp>
      <p:sp>
        <p:nvSpPr>
          <p:cNvPr id="240" name="Google Shape;240;p24"/>
          <p:cNvSpPr/>
          <p:nvPr/>
        </p:nvSpPr>
        <p:spPr>
          <a:xfrm>
            <a:off x="1647377" y="5323816"/>
            <a:ext cx="514088" cy="503806"/>
          </a:xfrm>
          <a:custGeom>
            <a:rect b="b" l="l" r="r" t="t"/>
            <a:pathLst>
              <a:path extrusionOk="0" h="503806" w="514088">
                <a:moveTo>
                  <a:pt x="0" y="0"/>
                </a:moveTo>
                <a:lnTo>
                  <a:pt x="514088" y="0"/>
                </a:lnTo>
                <a:lnTo>
                  <a:pt x="514088" y="503807"/>
                </a:lnTo>
                <a:lnTo>
                  <a:pt x="0" y="503807"/>
                </a:lnTo>
                <a:lnTo>
                  <a:pt x="0" y="0"/>
                </a:lnTo>
                <a:close/>
              </a:path>
            </a:pathLst>
          </a:custGeom>
          <a:blipFill rotWithShape="1">
            <a:blip r:embed="rId5">
              <a:alphaModFix/>
            </a:blip>
            <a:stretch>
              <a:fillRect b="0" l="0" r="0" t="0"/>
            </a:stretch>
          </a:blipFill>
          <a:ln>
            <a:noFill/>
          </a:ln>
        </p:spPr>
      </p:sp>
      <p:sp>
        <p:nvSpPr>
          <p:cNvPr id="241" name="Google Shape;241;p24"/>
          <p:cNvSpPr/>
          <p:nvPr/>
        </p:nvSpPr>
        <p:spPr>
          <a:xfrm>
            <a:off x="1736399" y="4513074"/>
            <a:ext cx="476859" cy="516284"/>
          </a:xfrm>
          <a:custGeom>
            <a:rect b="b" l="l" r="r" t="t"/>
            <a:pathLst>
              <a:path extrusionOk="0" h="516284" w="476859">
                <a:moveTo>
                  <a:pt x="0" y="0"/>
                </a:moveTo>
                <a:lnTo>
                  <a:pt x="476859" y="0"/>
                </a:lnTo>
                <a:lnTo>
                  <a:pt x="476859" y="516284"/>
                </a:lnTo>
                <a:lnTo>
                  <a:pt x="0" y="516284"/>
                </a:lnTo>
                <a:lnTo>
                  <a:pt x="0" y="0"/>
                </a:lnTo>
                <a:close/>
              </a:path>
            </a:pathLst>
          </a:custGeom>
          <a:blipFill rotWithShape="1">
            <a:blip r:embed="rId6">
              <a:alphaModFix/>
            </a:blip>
            <a:stretch>
              <a:fillRect b="0" l="0" r="0" t="0"/>
            </a:stretch>
          </a:blipFill>
          <a:ln>
            <a:noFill/>
          </a:ln>
        </p:spPr>
      </p:sp>
      <p:sp>
        <p:nvSpPr>
          <p:cNvPr id="242" name="Google Shape;242;p24"/>
          <p:cNvSpPr/>
          <p:nvPr/>
        </p:nvSpPr>
        <p:spPr>
          <a:xfrm>
            <a:off x="1736399" y="5240141"/>
            <a:ext cx="476859" cy="516284"/>
          </a:xfrm>
          <a:custGeom>
            <a:rect b="b" l="l" r="r" t="t"/>
            <a:pathLst>
              <a:path extrusionOk="0" h="516284" w="476859">
                <a:moveTo>
                  <a:pt x="0" y="0"/>
                </a:moveTo>
                <a:lnTo>
                  <a:pt x="476859" y="0"/>
                </a:lnTo>
                <a:lnTo>
                  <a:pt x="476859" y="516285"/>
                </a:lnTo>
                <a:lnTo>
                  <a:pt x="0" y="516285"/>
                </a:lnTo>
                <a:lnTo>
                  <a:pt x="0" y="0"/>
                </a:lnTo>
                <a:close/>
              </a:path>
            </a:pathLst>
          </a:custGeom>
          <a:blipFill rotWithShape="1">
            <a:blip r:embed="rId6">
              <a:alphaModFix/>
            </a:blip>
            <a:stretch>
              <a:fillRect b="0" l="0" r="0" t="0"/>
            </a:stretch>
          </a:blipFill>
          <a:ln>
            <a:noFill/>
          </a:ln>
        </p:spPr>
      </p:sp>
      <p:sp>
        <p:nvSpPr>
          <p:cNvPr id="243" name="Google Shape;243;p24"/>
          <p:cNvSpPr/>
          <p:nvPr/>
        </p:nvSpPr>
        <p:spPr>
          <a:xfrm>
            <a:off x="1647377" y="6050883"/>
            <a:ext cx="514088" cy="503806"/>
          </a:xfrm>
          <a:custGeom>
            <a:rect b="b" l="l" r="r" t="t"/>
            <a:pathLst>
              <a:path extrusionOk="0" h="503806" w="514088">
                <a:moveTo>
                  <a:pt x="0" y="0"/>
                </a:moveTo>
                <a:lnTo>
                  <a:pt x="514088" y="0"/>
                </a:lnTo>
                <a:lnTo>
                  <a:pt x="514088" y="503807"/>
                </a:lnTo>
                <a:lnTo>
                  <a:pt x="0" y="503807"/>
                </a:lnTo>
                <a:lnTo>
                  <a:pt x="0" y="0"/>
                </a:lnTo>
                <a:close/>
              </a:path>
            </a:pathLst>
          </a:custGeom>
          <a:blipFill rotWithShape="1">
            <a:blip r:embed="rId5">
              <a:alphaModFix/>
            </a:blip>
            <a:stretch>
              <a:fillRect b="0" l="0" r="0" t="0"/>
            </a:stretch>
          </a:blipFill>
          <a:ln>
            <a:noFill/>
          </a:ln>
        </p:spPr>
      </p:sp>
      <p:sp>
        <p:nvSpPr>
          <p:cNvPr id="244" name="Google Shape;244;p24"/>
          <p:cNvSpPr/>
          <p:nvPr/>
        </p:nvSpPr>
        <p:spPr>
          <a:xfrm>
            <a:off x="1647377" y="6781240"/>
            <a:ext cx="514088" cy="503806"/>
          </a:xfrm>
          <a:custGeom>
            <a:rect b="b" l="l" r="r" t="t"/>
            <a:pathLst>
              <a:path extrusionOk="0" h="503806" w="514088">
                <a:moveTo>
                  <a:pt x="0" y="0"/>
                </a:moveTo>
                <a:lnTo>
                  <a:pt x="514088" y="0"/>
                </a:lnTo>
                <a:lnTo>
                  <a:pt x="514088" y="503806"/>
                </a:lnTo>
                <a:lnTo>
                  <a:pt x="0" y="503806"/>
                </a:lnTo>
                <a:lnTo>
                  <a:pt x="0" y="0"/>
                </a:lnTo>
                <a:close/>
              </a:path>
            </a:pathLst>
          </a:custGeom>
          <a:blipFill rotWithShape="1">
            <a:blip r:embed="rId5">
              <a:alphaModFix/>
            </a:blip>
            <a:stretch>
              <a:fillRect b="0" l="0" r="0" t="0"/>
            </a:stretch>
          </a:blipFill>
          <a:ln>
            <a:noFill/>
          </a:ln>
        </p:spPr>
      </p:sp>
      <p:sp>
        <p:nvSpPr>
          <p:cNvPr id="245" name="Google Shape;245;p24"/>
          <p:cNvSpPr/>
          <p:nvPr/>
        </p:nvSpPr>
        <p:spPr>
          <a:xfrm>
            <a:off x="1647377" y="7508307"/>
            <a:ext cx="514088" cy="503806"/>
          </a:xfrm>
          <a:custGeom>
            <a:rect b="b" l="l" r="r" t="t"/>
            <a:pathLst>
              <a:path extrusionOk="0" h="503806" w="514088">
                <a:moveTo>
                  <a:pt x="0" y="0"/>
                </a:moveTo>
                <a:lnTo>
                  <a:pt x="514088" y="0"/>
                </a:lnTo>
                <a:lnTo>
                  <a:pt x="514088" y="503806"/>
                </a:lnTo>
                <a:lnTo>
                  <a:pt x="0" y="503806"/>
                </a:lnTo>
                <a:lnTo>
                  <a:pt x="0" y="0"/>
                </a:lnTo>
                <a:close/>
              </a:path>
            </a:pathLst>
          </a:custGeom>
          <a:blipFill rotWithShape="1">
            <a:blip r:embed="rId5">
              <a:alphaModFix/>
            </a:blip>
            <a:stretch>
              <a:fillRect b="0" l="0" r="0" t="0"/>
            </a:stretch>
          </a:blipFill>
          <a:ln>
            <a:noFill/>
          </a:ln>
        </p:spPr>
      </p:sp>
      <p:sp>
        <p:nvSpPr>
          <p:cNvPr id="246" name="Google Shape;246;p24"/>
          <p:cNvSpPr/>
          <p:nvPr/>
        </p:nvSpPr>
        <p:spPr>
          <a:xfrm>
            <a:off x="1736399" y="5967209"/>
            <a:ext cx="476859" cy="516284"/>
          </a:xfrm>
          <a:custGeom>
            <a:rect b="b" l="l" r="r" t="t"/>
            <a:pathLst>
              <a:path extrusionOk="0" h="516284" w="476859">
                <a:moveTo>
                  <a:pt x="0" y="0"/>
                </a:moveTo>
                <a:lnTo>
                  <a:pt x="476859" y="0"/>
                </a:lnTo>
                <a:lnTo>
                  <a:pt x="476859" y="516284"/>
                </a:lnTo>
                <a:lnTo>
                  <a:pt x="0" y="516284"/>
                </a:lnTo>
                <a:lnTo>
                  <a:pt x="0" y="0"/>
                </a:lnTo>
                <a:close/>
              </a:path>
            </a:pathLst>
          </a:custGeom>
          <a:blipFill rotWithShape="1">
            <a:blip r:embed="rId6">
              <a:alphaModFix/>
            </a:blip>
            <a:stretch>
              <a:fillRect b="0" l="0" r="0" t="0"/>
            </a:stretch>
          </a:blipFill>
          <a:ln>
            <a:noFill/>
          </a:ln>
        </p:spPr>
      </p:sp>
      <p:sp>
        <p:nvSpPr>
          <p:cNvPr id="247" name="Google Shape;247;p24"/>
          <p:cNvSpPr/>
          <p:nvPr/>
        </p:nvSpPr>
        <p:spPr>
          <a:xfrm>
            <a:off x="1736399" y="6697565"/>
            <a:ext cx="476859" cy="516284"/>
          </a:xfrm>
          <a:custGeom>
            <a:rect b="b" l="l" r="r" t="t"/>
            <a:pathLst>
              <a:path extrusionOk="0" h="516284" w="476859">
                <a:moveTo>
                  <a:pt x="0" y="0"/>
                </a:moveTo>
                <a:lnTo>
                  <a:pt x="476859" y="0"/>
                </a:lnTo>
                <a:lnTo>
                  <a:pt x="476859" y="516284"/>
                </a:lnTo>
                <a:lnTo>
                  <a:pt x="0" y="516284"/>
                </a:lnTo>
                <a:lnTo>
                  <a:pt x="0" y="0"/>
                </a:lnTo>
                <a:close/>
              </a:path>
            </a:pathLst>
          </a:custGeom>
          <a:blipFill rotWithShape="1">
            <a:blip r:embed="rId6">
              <a:alphaModFix/>
            </a:blip>
            <a:stretch>
              <a:fillRect b="0" l="0" r="0" t="0"/>
            </a:stretch>
          </a:blipFill>
          <a:ln>
            <a:noFill/>
          </a:ln>
        </p:spPr>
      </p:sp>
      <p:sp>
        <p:nvSpPr>
          <p:cNvPr id="248" name="Google Shape;248;p24"/>
          <p:cNvSpPr/>
          <p:nvPr/>
        </p:nvSpPr>
        <p:spPr>
          <a:xfrm>
            <a:off x="1736399" y="7424632"/>
            <a:ext cx="476859" cy="516284"/>
          </a:xfrm>
          <a:custGeom>
            <a:rect b="b" l="l" r="r" t="t"/>
            <a:pathLst>
              <a:path extrusionOk="0" h="516284" w="476859">
                <a:moveTo>
                  <a:pt x="0" y="0"/>
                </a:moveTo>
                <a:lnTo>
                  <a:pt x="476859" y="0"/>
                </a:lnTo>
                <a:lnTo>
                  <a:pt x="476859" y="516285"/>
                </a:lnTo>
                <a:lnTo>
                  <a:pt x="0" y="51628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FCC"/>
        </a:solidFill>
      </p:bgPr>
    </p:bg>
    <p:spTree>
      <p:nvGrpSpPr>
        <p:cNvPr id="252" name="Shape 252"/>
        <p:cNvGrpSpPr/>
        <p:nvPr/>
      </p:nvGrpSpPr>
      <p:grpSpPr>
        <a:xfrm>
          <a:off x="0" y="0"/>
          <a:ext cx="0" cy="0"/>
          <a:chOff x="0" y="0"/>
          <a:chExt cx="0" cy="0"/>
        </a:xfrm>
      </p:grpSpPr>
      <p:pic>
        <p:nvPicPr>
          <p:cNvPr id="253" name="Google Shape;253;p25"/>
          <p:cNvPicPr preferRelativeResize="0"/>
          <p:nvPr/>
        </p:nvPicPr>
        <p:blipFill rotWithShape="1">
          <a:blip r:embed="rId3">
            <a:alphaModFix/>
          </a:blip>
          <a:srcRect b="6347" l="0" r="0" t="6347"/>
          <a:stretch/>
        </p:blipFill>
        <p:spPr>
          <a:xfrm flipH="1">
            <a:off x="10489813" y="0"/>
            <a:ext cx="7798187" cy="10287000"/>
          </a:xfrm>
          <a:prstGeom prst="rect">
            <a:avLst/>
          </a:prstGeom>
          <a:noFill/>
          <a:ln>
            <a:noFill/>
          </a:ln>
        </p:spPr>
      </p:pic>
      <p:sp>
        <p:nvSpPr>
          <p:cNvPr id="254" name="Google Shape;254;p25"/>
          <p:cNvSpPr/>
          <p:nvPr/>
        </p:nvSpPr>
        <p:spPr>
          <a:xfrm flipH="1" rot="-5400000">
            <a:off x="-1039639" y="7052973"/>
            <a:ext cx="3089102" cy="3378953"/>
          </a:xfrm>
          <a:custGeom>
            <a:rect b="b" l="l" r="r" t="t"/>
            <a:pathLst>
              <a:path extrusionOk="0" h="3378953" w="3089102">
                <a:moveTo>
                  <a:pt x="3089101" y="0"/>
                </a:moveTo>
                <a:lnTo>
                  <a:pt x="0" y="0"/>
                </a:lnTo>
                <a:lnTo>
                  <a:pt x="0" y="3378953"/>
                </a:lnTo>
                <a:lnTo>
                  <a:pt x="3089101" y="3378953"/>
                </a:lnTo>
                <a:lnTo>
                  <a:pt x="3089101" y="0"/>
                </a:lnTo>
                <a:close/>
              </a:path>
            </a:pathLst>
          </a:custGeom>
          <a:blipFill rotWithShape="1">
            <a:blip r:embed="rId4">
              <a:alphaModFix/>
            </a:blip>
            <a:stretch>
              <a:fillRect b="0" l="0" r="-52688" t="0"/>
            </a:stretch>
          </a:blipFill>
          <a:ln>
            <a:noFill/>
          </a:ln>
        </p:spPr>
      </p:sp>
      <p:sp>
        <p:nvSpPr>
          <p:cNvPr id="255" name="Google Shape;255;p25"/>
          <p:cNvSpPr/>
          <p:nvPr/>
        </p:nvSpPr>
        <p:spPr>
          <a:xfrm rot="8654767">
            <a:off x="442632" y="9383481"/>
            <a:ext cx="4144551" cy="2969006"/>
          </a:xfrm>
          <a:custGeom>
            <a:rect b="b" l="l" r="r" t="t"/>
            <a:pathLst>
              <a:path extrusionOk="0" h="2965477" w="4139625">
                <a:moveTo>
                  <a:pt x="0" y="0"/>
                </a:moveTo>
                <a:lnTo>
                  <a:pt x="4139625" y="0"/>
                </a:lnTo>
                <a:lnTo>
                  <a:pt x="4139625" y="2965477"/>
                </a:lnTo>
                <a:lnTo>
                  <a:pt x="0" y="2965477"/>
                </a:lnTo>
                <a:lnTo>
                  <a:pt x="0" y="0"/>
                </a:lnTo>
                <a:close/>
              </a:path>
            </a:pathLst>
          </a:custGeom>
          <a:blipFill rotWithShape="1">
            <a:blip r:embed="rId5">
              <a:alphaModFix/>
            </a:blip>
            <a:stretch>
              <a:fillRect b="0" l="0" r="0" t="0"/>
            </a:stretch>
          </a:blipFill>
          <a:ln>
            <a:noFill/>
          </a:ln>
        </p:spPr>
      </p:sp>
      <p:sp>
        <p:nvSpPr>
          <p:cNvPr id="256" name="Google Shape;256;p25"/>
          <p:cNvSpPr txBox="1"/>
          <p:nvPr/>
        </p:nvSpPr>
        <p:spPr>
          <a:xfrm>
            <a:off x="498900" y="1063775"/>
            <a:ext cx="95556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latin typeface="Sawarabi Mincho"/>
                <a:ea typeface="Sawarabi Mincho"/>
                <a:cs typeface="Sawarabi Mincho"/>
                <a:sym typeface="Sawarabi Mincho"/>
              </a:rPr>
              <a:t>Business Applications</a:t>
            </a:r>
            <a:endParaRPr/>
          </a:p>
        </p:txBody>
      </p:sp>
      <p:sp>
        <p:nvSpPr>
          <p:cNvPr id="257" name="Google Shape;257;p25"/>
          <p:cNvSpPr txBox="1"/>
          <p:nvPr/>
        </p:nvSpPr>
        <p:spPr>
          <a:xfrm>
            <a:off x="1028700" y="3095639"/>
            <a:ext cx="8496000" cy="4976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600">
                <a:latin typeface="Noto Sans"/>
                <a:ea typeface="Noto Sans"/>
                <a:cs typeface="Noto Sans"/>
                <a:sym typeface="Noto Sans"/>
              </a:rPr>
              <a:t>To continue providing health and wellness suggestions to our users, Mobilyfe strives to provide future paid services with the following:</a:t>
            </a:r>
            <a:endParaRPr sz="2600">
              <a:latin typeface="Noto Sans"/>
              <a:ea typeface="Noto Sans"/>
              <a:cs typeface="Noto Sans"/>
              <a:sym typeface="Noto Sans"/>
            </a:endParaRPr>
          </a:p>
          <a:p>
            <a:pPr indent="0" lvl="0" marL="0" marR="0" rtl="0" algn="l">
              <a:lnSpc>
                <a:spcPct val="100000"/>
              </a:lnSpc>
              <a:spcBef>
                <a:spcPts val="0"/>
              </a:spcBef>
              <a:spcAft>
                <a:spcPts val="0"/>
              </a:spcAft>
              <a:buNone/>
            </a:pPr>
            <a:r>
              <a:t/>
            </a:r>
            <a:endParaRPr sz="2600">
              <a:latin typeface="Noto Sans"/>
              <a:ea typeface="Noto Sans"/>
              <a:cs typeface="Noto Sans"/>
              <a:sym typeface="Noto Sans"/>
            </a:endParaRPr>
          </a:p>
          <a:p>
            <a:pPr indent="-393700" lvl="1" marL="914400" rtl="0" algn="l">
              <a:lnSpc>
                <a:spcPct val="115000"/>
              </a:lnSpc>
              <a:spcBef>
                <a:spcPts val="0"/>
              </a:spcBef>
              <a:spcAft>
                <a:spcPts val="0"/>
              </a:spcAft>
              <a:buSzPts val="2600"/>
              <a:buFont typeface="Noto Sans"/>
              <a:buChar char="➢"/>
            </a:pPr>
            <a:r>
              <a:rPr lang="en-US" sz="2600">
                <a:latin typeface="Noto Sans"/>
                <a:ea typeface="Noto Sans"/>
                <a:cs typeface="Noto Sans"/>
                <a:sym typeface="Noto Sans"/>
              </a:rPr>
              <a:t>Provide access to premium features.</a:t>
            </a:r>
            <a:endParaRPr sz="2600">
              <a:latin typeface="Noto Sans"/>
              <a:ea typeface="Noto Sans"/>
              <a:cs typeface="Noto Sans"/>
              <a:sym typeface="Noto Sans"/>
            </a:endParaRPr>
          </a:p>
          <a:p>
            <a:pPr indent="0" lvl="0" marL="914400" rtl="0" algn="l">
              <a:lnSpc>
                <a:spcPct val="115000"/>
              </a:lnSpc>
              <a:spcBef>
                <a:spcPts val="600"/>
              </a:spcBef>
              <a:spcAft>
                <a:spcPts val="0"/>
              </a:spcAft>
              <a:buNone/>
            </a:pPr>
            <a:r>
              <a:t/>
            </a:r>
            <a:endParaRPr sz="2600">
              <a:latin typeface="Noto Sans"/>
              <a:ea typeface="Noto Sans"/>
              <a:cs typeface="Noto Sans"/>
              <a:sym typeface="Noto Sans"/>
            </a:endParaRPr>
          </a:p>
          <a:p>
            <a:pPr indent="-393700" lvl="1" marL="914400" rtl="0" algn="l">
              <a:lnSpc>
                <a:spcPct val="115000"/>
              </a:lnSpc>
              <a:spcBef>
                <a:spcPts val="600"/>
              </a:spcBef>
              <a:spcAft>
                <a:spcPts val="0"/>
              </a:spcAft>
              <a:buSzPts val="2600"/>
              <a:buFont typeface="Noto Sans"/>
              <a:buChar char="➢"/>
            </a:pPr>
            <a:r>
              <a:rPr lang="en-US" sz="2600">
                <a:latin typeface="Noto Sans"/>
                <a:ea typeface="Noto Sans"/>
                <a:cs typeface="Noto Sans"/>
                <a:sym typeface="Noto Sans"/>
              </a:rPr>
              <a:t>Advanced health analytics.</a:t>
            </a:r>
            <a:endParaRPr sz="2600">
              <a:latin typeface="Noto Sans"/>
              <a:ea typeface="Noto Sans"/>
              <a:cs typeface="Noto Sans"/>
              <a:sym typeface="Noto Sans"/>
            </a:endParaRPr>
          </a:p>
          <a:p>
            <a:pPr indent="0" lvl="0" marL="914400" rtl="0" algn="l">
              <a:lnSpc>
                <a:spcPct val="115000"/>
              </a:lnSpc>
              <a:spcBef>
                <a:spcPts val="600"/>
              </a:spcBef>
              <a:spcAft>
                <a:spcPts val="0"/>
              </a:spcAft>
              <a:buNone/>
            </a:pPr>
            <a:r>
              <a:t/>
            </a:r>
            <a:endParaRPr sz="2600">
              <a:latin typeface="Noto Sans"/>
              <a:ea typeface="Noto Sans"/>
              <a:cs typeface="Noto Sans"/>
              <a:sym typeface="Noto Sans"/>
            </a:endParaRPr>
          </a:p>
          <a:p>
            <a:pPr indent="-393700" lvl="1" marL="914400" rtl="0" algn="l">
              <a:lnSpc>
                <a:spcPct val="115000"/>
              </a:lnSpc>
              <a:spcBef>
                <a:spcPts val="600"/>
              </a:spcBef>
              <a:spcAft>
                <a:spcPts val="0"/>
              </a:spcAft>
              <a:buSzPts val="2600"/>
              <a:buFont typeface="Noto Sans"/>
              <a:buChar char="➢"/>
            </a:pPr>
            <a:r>
              <a:rPr lang="en-US" sz="2600">
                <a:latin typeface="Noto Sans"/>
                <a:ea typeface="Noto Sans"/>
                <a:cs typeface="Noto Sans"/>
                <a:sym typeface="Noto Sans"/>
              </a:rPr>
              <a:t>Personalized coaching.</a:t>
            </a:r>
            <a:endParaRPr sz="2600">
              <a:latin typeface="Noto Sans"/>
              <a:ea typeface="Noto Sans"/>
              <a:cs typeface="Noto Sans"/>
              <a:sym typeface="Noto Sans"/>
            </a:endParaRPr>
          </a:p>
          <a:p>
            <a:pPr indent="0" lvl="0" marL="457200" rtl="0" algn="l">
              <a:lnSpc>
                <a:spcPct val="115000"/>
              </a:lnSpc>
              <a:spcBef>
                <a:spcPts val="600"/>
              </a:spcBef>
              <a:spcAft>
                <a:spcPts val="0"/>
              </a:spcAft>
              <a:buNone/>
            </a:pPr>
            <a:r>
              <a:t/>
            </a:r>
            <a:endParaRPr sz="1200">
              <a:solidFill>
                <a:srgbClr val="424242"/>
              </a:solidFill>
              <a:highlight>
                <a:srgbClr val="FAFAFA"/>
              </a:highlight>
              <a:latin typeface="Roboto"/>
              <a:ea typeface="Roboto"/>
              <a:cs typeface="Roboto"/>
              <a:sym typeface="Roboto"/>
            </a:endParaRPr>
          </a:p>
          <a:p>
            <a:pPr indent="0" lvl="0" marL="0" marR="0" rtl="0" algn="l">
              <a:lnSpc>
                <a:spcPct val="100000"/>
              </a:lnSpc>
              <a:spcBef>
                <a:spcPts val="600"/>
              </a:spcBef>
              <a:spcAft>
                <a:spcPts val="0"/>
              </a:spcAft>
              <a:buNone/>
            </a:pPr>
            <a:r>
              <a:t/>
            </a:r>
            <a:endParaRPr sz="2600">
              <a:latin typeface="Noto Sans"/>
              <a:ea typeface="Noto Sans"/>
              <a:cs typeface="Noto Sans"/>
              <a:sym typeface="No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1D8DA"/>
        </a:solidFill>
      </p:bgPr>
    </p:bg>
    <p:spTree>
      <p:nvGrpSpPr>
        <p:cNvPr id="261" name="Shape 261"/>
        <p:cNvGrpSpPr/>
        <p:nvPr/>
      </p:nvGrpSpPr>
      <p:grpSpPr>
        <a:xfrm>
          <a:off x="0" y="0"/>
          <a:ext cx="0" cy="0"/>
          <a:chOff x="0" y="0"/>
          <a:chExt cx="0" cy="0"/>
        </a:xfrm>
      </p:grpSpPr>
      <p:sp>
        <p:nvSpPr>
          <p:cNvPr id="262" name="Google Shape;262;p26"/>
          <p:cNvSpPr/>
          <p:nvPr/>
        </p:nvSpPr>
        <p:spPr>
          <a:xfrm rot="920876">
            <a:off x="11794619" y="2222213"/>
            <a:ext cx="5352957" cy="6927356"/>
          </a:xfrm>
          <a:custGeom>
            <a:rect b="b" l="l" r="r" t="t"/>
            <a:pathLst>
              <a:path extrusionOk="0" h="6927356" w="5352957">
                <a:moveTo>
                  <a:pt x="0" y="0"/>
                </a:moveTo>
                <a:lnTo>
                  <a:pt x="5352957" y="0"/>
                </a:lnTo>
                <a:lnTo>
                  <a:pt x="5352957" y="6927355"/>
                </a:lnTo>
                <a:lnTo>
                  <a:pt x="0" y="6927355"/>
                </a:lnTo>
                <a:lnTo>
                  <a:pt x="0" y="0"/>
                </a:lnTo>
                <a:close/>
              </a:path>
            </a:pathLst>
          </a:custGeom>
          <a:blipFill rotWithShape="1">
            <a:blip r:embed="rId3">
              <a:alphaModFix/>
            </a:blip>
            <a:stretch>
              <a:fillRect b="0" l="0" r="0" t="0"/>
            </a:stretch>
          </a:blipFill>
          <a:ln>
            <a:noFill/>
          </a:ln>
        </p:spPr>
      </p:sp>
      <p:sp>
        <p:nvSpPr>
          <p:cNvPr id="263" name="Google Shape;263;p26"/>
          <p:cNvSpPr txBox="1"/>
          <p:nvPr/>
        </p:nvSpPr>
        <p:spPr>
          <a:xfrm>
            <a:off x="1028700" y="838200"/>
            <a:ext cx="8732322" cy="125095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0" i="0" lang="en-US" sz="6999" u="none" cap="none" strike="noStrike">
                <a:solidFill>
                  <a:srgbClr val="000000"/>
                </a:solidFill>
                <a:latin typeface="Sawarabi Mincho"/>
                <a:ea typeface="Sawarabi Mincho"/>
                <a:cs typeface="Sawarabi Mincho"/>
                <a:sym typeface="Sawarabi Mincho"/>
              </a:rPr>
              <a:t>Thank you!</a:t>
            </a:r>
            <a:endParaRPr/>
          </a:p>
        </p:txBody>
      </p:sp>
      <p:sp>
        <p:nvSpPr>
          <p:cNvPr id="264" name="Google Shape;264;p26"/>
          <p:cNvSpPr/>
          <p:nvPr/>
        </p:nvSpPr>
        <p:spPr>
          <a:xfrm>
            <a:off x="10684089" y="1921646"/>
            <a:ext cx="6575211" cy="6443707"/>
          </a:xfrm>
          <a:custGeom>
            <a:rect b="b" l="l" r="r" t="t"/>
            <a:pathLst>
              <a:path extrusionOk="0" h="6443707" w="6575211">
                <a:moveTo>
                  <a:pt x="0" y="0"/>
                </a:moveTo>
                <a:lnTo>
                  <a:pt x="6575211" y="0"/>
                </a:lnTo>
                <a:lnTo>
                  <a:pt x="6575211" y="6443708"/>
                </a:lnTo>
                <a:lnTo>
                  <a:pt x="0" y="6443708"/>
                </a:lnTo>
                <a:lnTo>
                  <a:pt x="0" y="0"/>
                </a:lnTo>
                <a:close/>
              </a:path>
            </a:pathLst>
          </a:custGeom>
          <a:blipFill rotWithShape="1">
            <a:blip r:embed="rId4">
              <a:alphaModFix/>
            </a:blip>
            <a:stretch>
              <a:fillRect b="0" l="0" r="0" t="0"/>
            </a:stretch>
          </a:blipFill>
          <a:ln>
            <a:noFill/>
          </a:ln>
        </p:spPr>
      </p:sp>
      <p:sp>
        <p:nvSpPr>
          <p:cNvPr id="265" name="Google Shape;265;p26"/>
          <p:cNvSpPr txBox="1"/>
          <p:nvPr/>
        </p:nvSpPr>
        <p:spPr>
          <a:xfrm>
            <a:off x="1167475" y="2510738"/>
            <a:ext cx="7651200" cy="12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200">
                <a:solidFill>
                  <a:schemeClr val="dk1"/>
                </a:solidFill>
                <a:latin typeface="Calibri"/>
                <a:ea typeface="Calibri"/>
                <a:cs typeface="Calibri"/>
                <a:sym typeface="Calibri"/>
              </a:rPr>
              <a:t>Gaurav’s</a:t>
            </a:r>
            <a:r>
              <a:rPr lang="en-US" sz="3200">
                <a:solidFill>
                  <a:schemeClr val="dk1"/>
                </a:solidFill>
                <a:latin typeface="Calibri"/>
                <a:ea typeface="Calibri"/>
                <a:cs typeface="Calibri"/>
                <a:sym typeface="Calibri"/>
              </a:rPr>
              <a:t> Shameless LinkedIn Plug</a:t>
            </a:r>
            <a:endParaRPr/>
          </a:p>
          <a:p>
            <a:pPr indent="0" lvl="0" marL="0" rtl="0" algn="l">
              <a:spcBef>
                <a:spcPts val="0"/>
              </a:spcBef>
              <a:spcAft>
                <a:spcPts val="0"/>
              </a:spcAft>
              <a:buNone/>
            </a:pPr>
            <a:r>
              <a:rPr lang="en-US" sz="2600" u="sng">
                <a:solidFill>
                  <a:schemeClr val="hlink"/>
                </a:solidFill>
                <a:latin typeface="Calibri"/>
                <a:ea typeface="Calibri"/>
                <a:cs typeface="Calibri"/>
                <a:sym typeface="Calibri"/>
                <a:hlinkClick r:id="rId5"/>
              </a:rPr>
              <a:t>https://www.linkedin.com/in/gaurav-govindwani/</a:t>
            </a:r>
            <a:endParaRPr sz="2600">
              <a:solidFill>
                <a:schemeClr val="dk1"/>
              </a:solidFill>
              <a:latin typeface="Calibri"/>
              <a:ea typeface="Calibri"/>
              <a:cs typeface="Calibri"/>
              <a:sym typeface="Calibri"/>
            </a:endParaRPr>
          </a:p>
        </p:txBody>
      </p:sp>
      <p:sp>
        <p:nvSpPr>
          <p:cNvPr id="266" name="Google Shape;266;p26"/>
          <p:cNvSpPr txBox="1"/>
          <p:nvPr/>
        </p:nvSpPr>
        <p:spPr>
          <a:xfrm>
            <a:off x="1167475" y="4183313"/>
            <a:ext cx="7651200" cy="12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Simon’s</a:t>
            </a:r>
            <a:r>
              <a:rPr lang="en-US" sz="3200">
                <a:solidFill>
                  <a:schemeClr val="dk1"/>
                </a:solidFill>
                <a:latin typeface="Calibri"/>
                <a:ea typeface="Calibri"/>
                <a:cs typeface="Calibri"/>
                <a:sym typeface="Calibri"/>
              </a:rPr>
              <a:t> Shameless LinkedIn Plug:</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(Doesn’t have one)</a:t>
            </a:r>
            <a:endParaRPr sz="3200">
              <a:solidFill>
                <a:schemeClr val="dk1"/>
              </a:solidFill>
              <a:latin typeface="Calibri"/>
              <a:ea typeface="Calibri"/>
              <a:cs typeface="Calibri"/>
              <a:sym typeface="Calibri"/>
            </a:endParaRPr>
          </a:p>
        </p:txBody>
      </p:sp>
      <p:sp>
        <p:nvSpPr>
          <p:cNvPr id="267" name="Google Shape;267;p26"/>
          <p:cNvSpPr txBox="1"/>
          <p:nvPr/>
        </p:nvSpPr>
        <p:spPr>
          <a:xfrm>
            <a:off x="1167475" y="5844600"/>
            <a:ext cx="7651200" cy="12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Maya’s</a:t>
            </a:r>
            <a:r>
              <a:rPr lang="en-US" sz="3200">
                <a:solidFill>
                  <a:schemeClr val="dk1"/>
                </a:solidFill>
                <a:latin typeface="Calibri"/>
                <a:ea typeface="Calibri"/>
                <a:cs typeface="Calibri"/>
                <a:sym typeface="Calibri"/>
              </a:rPr>
              <a:t> Shameless LinkedIn Plug</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2600" u="sng">
                <a:solidFill>
                  <a:schemeClr val="hlink"/>
                </a:solidFill>
                <a:latin typeface="Calibri"/>
                <a:ea typeface="Calibri"/>
                <a:cs typeface="Calibri"/>
                <a:sym typeface="Calibri"/>
                <a:hlinkClick r:id="rId6"/>
              </a:rPr>
              <a:t>https://www.linkedin.com/in/mayae-spinosa/</a:t>
            </a:r>
            <a:endParaRPr sz="26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268" name="Google Shape;268;p26"/>
          <p:cNvSpPr txBox="1"/>
          <p:nvPr/>
        </p:nvSpPr>
        <p:spPr>
          <a:xfrm>
            <a:off x="1167475" y="7696950"/>
            <a:ext cx="7651200" cy="12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Houston’s</a:t>
            </a:r>
            <a:r>
              <a:rPr lang="en-US" sz="3200">
                <a:solidFill>
                  <a:schemeClr val="dk1"/>
                </a:solidFill>
                <a:latin typeface="Calibri"/>
                <a:ea typeface="Calibri"/>
                <a:cs typeface="Calibri"/>
                <a:sym typeface="Calibri"/>
              </a:rPr>
              <a:t> Shameless LinkedIn Plug</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2600" u="sng">
                <a:solidFill>
                  <a:schemeClr val="hlink"/>
                </a:solidFill>
                <a:latin typeface="Calibri"/>
                <a:ea typeface="Calibri"/>
                <a:cs typeface="Calibri"/>
                <a:sym typeface="Calibri"/>
                <a:hlinkClick r:id="rId7"/>
              </a:rPr>
              <a:t>https://www.linkedin.com/in/houston-parkerr/</a:t>
            </a:r>
            <a:endParaRPr sz="26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1D8DA"/>
        </a:solidFill>
      </p:bgPr>
    </p:bg>
    <p:spTree>
      <p:nvGrpSpPr>
        <p:cNvPr id="99" name="Shape 99"/>
        <p:cNvGrpSpPr/>
        <p:nvPr/>
      </p:nvGrpSpPr>
      <p:grpSpPr>
        <a:xfrm>
          <a:off x="0" y="0"/>
          <a:ext cx="0" cy="0"/>
          <a:chOff x="0" y="0"/>
          <a:chExt cx="0" cy="0"/>
        </a:xfrm>
      </p:grpSpPr>
      <p:sp>
        <p:nvSpPr>
          <p:cNvPr id="100" name="Google Shape;100;p14"/>
          <p:cNvSpPr/>
          <p:nvPr/>
        </p:nvSpPr>
        <p:spPr>
          <a:xfrm>
            <a:off x="2032522" y="4928837"/>
            <a:ext cx="1298430" cy="1454453"/>
          </a:xfrm>
          <a:custGeom>
            <a:rect b="b" l="l" r="r" t="t"/>
            <a:pathLst>
              <a:path extrusionOk="0" h="1454453" w="1298430">
                <a:moveTo>
                  <a:pt x="0" y="0"/>
                </a:moveTo>
                <a:lnTo>
                  <a:pt x="1298430" y="0"/>
                </a:lnTo>
                <a:lnTo>
                  <a:pt x="1298430" y="1454453"/>
                </a:lnTo>
                <a:lnTo>
                  <a:pt x="0" y="1454453"/>
                </a:lnTo>
                <a:lnTo>
                  <a:pt x="0" y="0"/>
                </a:lnTo>
                <a:close/>
              </a:path>
            </a:pathLst>
          </a:custGeom>
          <a:blipFill rotWithShape="1">
            <a:blip r:embed="rId3">
              <a:alphaModFix/>
            </a:blip>
            <a:stretch>
              <a:fillRect b="0" l="0" r="0" t="0"/>
            </a:stretch>
          </a:blipFill>
          <a:ln>
            <a:noFill/>
          </a:ln>
        </p:spPr>
      </p:sp>
      <p:sp>
        <p:nvSpPr>
          <p:cNvPr id="101" name="Google Shape;101;p14"/>
          <p:cNvSpPr/>
          <p:nvPr/>
        </p:nvSpPr>
        <p:spPr>
          <a:xfrm>
            <a:off x="6206149" y="4928837"/>
            <a:ext cx="1346031" cy="1454453"/>
          </a:xfrm>
          <a:custGeom>
            <a:rect b="b" l="l" r="r" t="t"/>
            <a:pathLst>
              <a:path extrusionOk="0" h="1454453" w="1346031">
                <a:moveTo>
                  <a:pt x="0" y="0"/>
                </a:moveTo>
                <a:lnTo>
                  <a:pt x="1346030" y="0"/>
                </a:lnTo>
                <a:lnTo>
                  <a:pt x="1346030" y="1454453"/>
                </a:lnTo>
                <a:lnTo>
                  <a:pt x="0" y="1454453"/>
                </a:lnTo>
                <a:lnTo>
                  <a:pt x="0" y="0"/>
                </a:lnTo>
                <a:close/>
              </a:path>
            </a:pathLst>
          </a:custGeom>
          <a:blipFill rotWithShape="1">
            <a:blip r:embed="rId4">
              <a:alphaModFix/>
            </a:blip>
            <a:stretch>
              <a:fillRect b="0" l="0" r="0" t="0"/>
            </a:stretch>
          </a:blipFill>
          <a:ln>
            <a:noFill/>
          </a:ln>
        </p:spPr>
      </p:sp>
      <p:sp>
        <p:nvSpPr>
          <p:cNvPr id="102" name="Google Shape;102;p14"/>
          <p:cNvSpPr/>
          <p:nvPr/>
        </p:nvSpPr>
        <p:spPr>
          <a:xfrm>
            <a:off x="10543029" y="4928837"/>
            <a:ext cx="1372475" cy="1454453"/>
          </a:xfrm>
          <a:custGeom>
            <a:rect b="b" l="l" r="r" t="t"/>
            <a:pathLst>
              <a:path extrusionOk="0" h="1454453" w="1372475">
                <a:moveTo>
                  <a:pt x="0" y="0"/>
                </a:moveTo>
                <a:lnTo>
                  <a:pt x="1372475" y="0"/>
                </a:lnTo>
                <a:lnTo>
                  <a:pt x="1372475" y="1454453"/>
                </a:lnTo>
                <a:lnTo>
                  <a:pt x="0" y="1454453"/>
                </a:lnTo>
                <a:lnTo>
                  <a:pt x="0" y="0"/>
                </a:lnTo>
                <a:close/>
              </a:path>
            </a:pathLst>
          </a:custGeom>
          <a:blipFill rotWithShape="1">
            <a:blip r:embed="rId5">
              <a:alphaModFix/>
            </a:blip>
            <a:stretch>
              <a:fillRect b="0" l="0" r="0" t="0"/>
            </a:stretch>
          </a:blipFill>
          <a:ln>
            <a:noFill/>
          </a:ln>
        </p:spPr>
      </p:sp>
      <p:sp>
        <p:nvSpPr>
          <p:cNvPr id="103" name="Google Shape;103;p14"/>
          <p:cNvSpPr/>
          <p:nvPr/>
        </p:nvSpPr>
        <p:spPr>
          <a:xfrm>
            <a:off x="14905917" y="4928837"/>
            <a:ext cx="1277275" cy="1454453"/>
          </a:xfrm>
          <a:custGeom>
            <a:rect b="b" l="l" r="r" t="t"/>
            <a:pathLst>
              <a:path extrusionOk="0" h="1454453" w="1277275">
                <a:moveTo>
                  <a:pt x="0" y="0"/>
                </a:moveTo>
                <a:lnTo>
                  <a:pt x="1277275" y="0"/>
                </a:lnTo>
                <a:lnTo>
                  <a:pt x="1277275" y="1454453"/>
                </a:lnTo>
                <a:lnTo>
                  <a:pt x="0" y="1454453"/>
                </a:lnTo>
                <a:lnTo>
                  <a:pt x="0" y="0"/>
                </a:lnTo>
                <a:close/>
              </a:path>
            </a:pathLst>
          </a:custGeom>
          <a:blipFill rotWithShape="1">
            <a:blip r:embed="rId6">
              <a:alphaModFix/>
            </a:blip>
            <a:stretch>
              <a:fillRect b="0" l="0" r="0" t="0"/>
            </a:stretch>
          </a:blipFill>
          <a:ln>
            <a:noFill/>
          </a:ln>
        </p:spPr>
      </p:sp>
      <p:sp>
        <p:nvSpPr>
          <p:cNvPr id="104" name="Google Shape;104;p14"/>
          <p:cNvSpPr/>
          <p:nvPr/>
        </p:nvSpPr>
        <p:spPr>
          <a:xfrm rot="1014216">
            <a:off x="15471836" y="1065112"/>
            <a:ext cx="1798949" cy="1798949"/>
          </a:xfrm>
          <a:custGeom>
            <a:rect b="b" l="l" r="r" t="t"/>
            <a:pathLst>
              <a:path extrusionOk="0" h="1798949" w="1798949">
                <a:moveTo>
                  <a:pt x="0" y="0"/>
                </a:moveTo>
                <a:lnTo>
                  <a:pt x="1798950" y="0"/>
                </a:lnTo>
                <a:lnTo>
                  <a:pt x="1798950" y="1798949"/>
                </a:lnTo>
                <a:lnTo>
                  <a:pt x="0" y="1798949"/>
                </a:lnTo>
                <a:lnTo>
                  <a:pt x="0" y="0"/>
                </a:lnTo>
                <a:close/>
              </a:path>
            </a:pathLst>
          </a:custGeom>
          <a:blipFill rotWithShape="1">
            <a:blip r:embed="rId7">
              <a:alphaModFix/>
            </a:blip>
            <a:stretch>
              <a:fillRect b="0" l="0" r="0" t="0"/>
            </a:stretch>
          </a:blipFill>
          <a:ln>
            <a:noFill/>
          </a:ln>
        </p:spPr>
      </p:sp>
      <p:sp>
        <p:nvSpPr>
          <p:cNvPr id="105" name="Google Shape;105;p14"/>
          <p:cNvSpPr/>
          <p:nvPr/>
        </p:nvSpPr>
        <p:spPr>
          <a:xfrm>
            <a:off x="15737549" y="1028700"/>
            <a:ext cx="1316108" cy="1805136"/>
          </a:xfrm>
          <a:custGeom>
            <a:rect b="b" l="l" r="r" t="t"/>
            <a:pathLst>
              <a:path extrusionOk="0" h="1805136" w="1316108">
                <a:moveTo>
                  <a:pt x="0" y="0"/>
                </a:moveTo>
                <a:lnTo>
                  <a:pt x="1316108" y="0"/>
                </a:lnTo>
                <a:lnTo>
                  <a:pt x="1316108" y="1805136"/>
                </a:lnTo>
                <a:lnTo>
                  <a:pt x="0" y="1805136"/>
                </a:lnTo>
                <a:lnTo>
                  <a:pt x="0" y="0"/>
                </a:lnTo>
                <a:close/>
              </a:path>
            </a:pathLst>
          </a:custGeom>
          <a:blipFill rotWithShape="1">
            <a:blip r:embed="rId8">
              <a:alphaModFix/>
            </a:blip>
            <a:stretch>
              <a:fillRect b="0" l="0" r="0" t="0"/>
            </a:stretch>
          </a:blipFill>
          <a:ln>
            <a:noFill/>
          </a:ln>
        </p:spPr>
      </p:sp>
      <p:sp>
        <p:nvSpPr>
          <p:cNvPr id="106" name="Google Shape;106;p14"/>
          <p:cNvSpPr/>
          <p:nvPr/>
        </p:nvSpPr>
        <p:spPr>
          <a:xfrm rot="-5931268">
            <a:off x="1133047" y="1065112"/>
            <a:ext cx="1798949" cy="1798949"/>
          </a:xfrm>
          <a:custGeom>
            <a:rect b="b" l="l" r="r" t="t"/>
            <a:pathLst>
              <a:path extrusionOk="0" h="1798949" w="1798949">
                <a:moveTo>
                  <a:pt x="0" y="0"/>
                </a:moveTo>
                <a:lnTo>
                  <a:pt x="1798949" y="0"/>
                </a:lnTo>
                <a:lnTo>
                  <a:pt x="1798949" y="1798949"/>
                </a:lnTo>
                <a:lnTo>
                  <a:pt x="0" y="1798949"/>
                </a:lnTo>
                <a:lnTo>
                  <a:pt x="0" y="0"/>
                </a:lnTo>
                <a:close/>
              </a:path>
            </a:pathLst>
          </a:custGeom>
          <a:blipFill rotWithShape="1">
            <a:blip r:embed="rId7">
              <a:alphaModFix/>
            </a:blip>
            <a:stretch>
              <a:fillRect b="0" l="0" r="0" t="0"/>
            </a:stretch>
          </a:blipFill>
          <a:ln>
            <a:noFill/>
          </a:ln>
        </p:spPr>
      </p:sp>
      <p:sp>
        <p:nvSpPr>
          <p:cNvPr id="107" name="Google Shape;107;p14"/>
          <p:cNvSpPr/>
          <p:nvPr/>
        </p:nvSpPr>
        <p:spPr>
          <a:xfrm rot="-455422">
            <a:off x="978982" y="1068468"/>
            <a:ext cx="2107079" cy="1842737"/>
          </a:xfrm>
          <a:custGeom>
            <a:rect b="b" l="l" r="r" t="t"/>
            <a:pathLst>
              <a:path extrusionOk="0" h="1842737" w="2107079">
                <a:moveTo>
                  <a:pt x="0" y="0"/>
                </a:moveTo>
                <a:lnTo>
                  <a:pt x="2107079" y="0"/>
                </a:lnTo>
                <a:lnTo>
                  <a:pt x="2107079" y="1842736"/>
                </a:lnTo>
                <a:lnTo>
                  <a:pt x="0" y="1842736"/>
                </a:lnTo>
                <a:lnTo>
                  <a:pt x="0" y="0"/>
                </a:lnTo>
                <a:close/>
              </a:path>
            </a:pathLst>
          </a:custGeom>
          <a:blipFill rotWithShape="1">
            <a:blip r:embed="rId9">
              <a:alphaModFix/>
            </a:blip>
            <a:stretch>
              <a:fillRect b="0" l="0" r="0" t="0"/>
            </a:stretch>
          </a:blipFill>
          <a:ln>
            <a:noFill/>
          </a:ln>
        </p:spPr>
      </p:sp>
      <p:sp>
        <p:nvSpPr>
          <p:cNvPr id="108" name="Google Shape;108;p14"/>
          <p:cNvSpPr txBox="1"/>
          <p:nvPr/>
        </p:nvSpPr>
        <p:spPr>
          <a:xfrm>
            <a:off x="5180364" y="6784427"/>
            <a:ext cx="3306000" cy="9267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2800">
                <a:latin typeface="Noto Sans"/>
                <a:ea typeface="Noto Sans"/>
                <a:cs typeface="Noto Sans"/>
                <a:sym typeface="Noto Sans"/>
              </a:rPr>
              <a:t>Learning and Critical Thinking</a:t>
            </a:r>
            <a:endParaRPr/>
          </a:p>
        </p:txBody>
      </p:sp>
      <p:sp>
        <p:nvSpPr>
          <p:cNvPr id="109" name="Google Shape;109;p14"/>
          <p:cNvSpPr txBox="1"/>
          <p:nvPr/>
        </p:nvSpPr>
        <p:spPr>
          <a:xfrm>
            <a:off x="1028700" y="6784427"/>
            <a:ext cx="3306000" cy="4311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0" i="0" lang="en-US" sz="2800" u="none" cap="none" strike="noStrike">
                <a:solidFill>
                  <a:srgbClr val="000000"/>
                </a:solidFill>
                <a:latin typeface="Noto Sans"/>
                <a:ea typeface="Noto Sans"/>
                <a:cs typeface="Noto Sans"/>
                <a:sym typeface="Noto Sans"/>
              </a:rPr>
              <a:t>Introduction</a:t>
            </a:r>
            <a:endParaRPr/>
          </a:p>
        </p:txBody>
      </p:sp>
      <p:sp>
        <p:nvSpPr>
          <p:cNvPr id="110" name="Google Shape;110;p14"/>
          <p:cNvSpPr txBox="1"/>
          <p:nvPr/>
        </p:nvSpPr>
        <p:spPr>
          <a:xfrm>
            <a:off x="9332028" y="6784427"/>
            <a:ext cx="3794400" cy="4311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2800">
                <a:latin typeface="Noto Sans"/>
                <a:ea typeface="Noto Sans"/>
                <a:cs typeface="Noto Sans"/>
                <a:sym typeface="Noto Sans"/>
              </a:rPr>
              <a:t>Code and Web App</a:t>
            </a:r>
            <a:endParaRPr/>
          </a:p>
        </p:txBody>
      </p:sp>
      <p:sp>
        <p:nvSpPr>
          <p:cNvPr id="111" name="Google Shape;111;p14"/>
          <p:cNvSpPr txBox="1"/>
          <p:nvPr/>
        </p:nvSpPr>
        <p:spPr>
          <a:xfrm>
            <a:off x="3278063" y="1364502"/>
            <a:ext cx="11731874" cy="1133494"/>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000" u="none" cap="none" strike="noStrike">
                <a:solidFill>
                  <a:srgbClr val="000000"/>
                </a:solidFill>
                <a:latin typeface="Sawarabi Mincho"/>
                <a:ea typeface="Sawarabi Mincho"/>
                <a:cs typeface="Sawarabi Mincho"/>
                <a:sym typeface="Sawarabi Mincho"/>
              </a:rPr>
              <a:t>Table of Contents</a:t>
            </a:r>
            <a:endParaRPr/>
          </a:p>
        </p:txBody>
      </p:sp>
      <p:sp>
        <p:nvSpPr>
          <p:cNvPr id="112" name="Google Shape;112;p14"/>
          <p:cNvSpPr txBox="1"/>
          <p:nvPr/>
        </p:nvSpPr>
        <p:spPr>
          <a:xfrm>
            <a:off x="13829810" y="6784422"/>
            <a:ext cx="3429600" cy="4311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2800">
                <a:latin typeface="Noto Sans"/>
                <a:ea typeface="Noto Sans"/>
                <a:cs typeface="Noto Sans"/>
                <a:sym typeface="Noto Sans"/>
              </a:rPr>
              <a:t>Future Steps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5"/>
          <p:cNvPicPr preferRelativeResize="0"/>
          <p:nvPr/>
        </p:nvPicPr>
        <p:blipFill rotWithShape="1">
          <a:blip r:embed="rId3">
            <a:alphaModFix/>
          </a:blip>
          <a:srcRect b="179" l="0" r="0" t="169"/>
          <a:stretch/>
        </p:blipFill>
        <p:spPr>
          <a:xfrm>
            <a:off x="0" y="0"/>
            <a:ext cx="18288003" cy="10287003"/>
          </a:xfrm>
          <a:prstGeom prst="rect">
            <a:avLst/>
          </a:prstGeom>
          <a:noFill/>
          <a:ln>
            <a:noFill/>
          </a:ln>
        </p:spPr>
      </p:pic>
      <p:sp>
        <p:nvSpPr>
          <p:cNvPr id="118" name="Google Shape;118;p15"/>
          <p:cNvSpPr/>
          <p:nvPr/>
        </p:nvSpPr>
        <p:spPr>
          <a:xfrm>
            <a:off x="9904404" y="4533975"/>
            <a:ext cx="7239809" cy="203451"/>
          </a:xfrm>
          <a:custGeom>
            <a:rect b="b" l="l" r="r" t="t"/>
            <a:pathLst>
              <a:path extrusionOk="0" h="203451" w="4475925">
                <a:moveTo>
                  <a:pt x="0" y="0"/>
                </a:moveTo>
                <a:lnTo>
                  <a:pt x="4475925" y="0"/>
                </a:lnTo>
                <a:lnTo>
                  <a:pt x="4475925" y="203452"/>
                </a:lnTo>
                <a:lnTo>
                  <a:pt x="0" y="203452"/>
                </a:lnTo>
                <a:lnTo>
                  <a:pt x="0" y="0"/>
                </a:lnTo>
                <a:close/>
              </a:path>
            </a:pathLst>
          </a:custGeom>
          <a:blipFill rotWithShape="1">
            <a:blip r:embed="rId4">
              <a:alphaModFix/>
            </a:blip>
            <a:stretch>
              <a:fillRect b="0" l="0" r="0" t="0"/>
            </a:stretch>
          </a:blipFill>
          <a:ln>
            <a:noFill/>
          </a:ln>
        </p:spPr>
      </p:sp>
      <p:sp>
        <p:nvSpPr>
          <p:cNvPr id="119" name="Google Shape;119;p15"/>
          <p:cNvSpPr/>
          <p:nvPr/>
        </p:nvSpPr>
        <p:spPr>
          <a:xfrm rot="10800000">
            <a:off x="7050077" y="851137"/>
            <a:ext cx="3637573" cy="1290463"/>
          </a:xfrm>
          <a:custGeom>
            <a:rect b="b" l="l" r="r" t="t"/>
            <a:pathLst>
              <a:path extrusionOk="0" h="1206040" w="4279498">
                <a:moveTo>
                  <a:pt x="0" y="0"/>
                </a:moveTo>
                <a:lnTo>
                  <a:pt x="4279497" y="0"/>
                </a:lnTo>
                <a:lnTo>
                  <a:pt x="4279497" y="1206041"/>
                </a:lnTo>
                <a:lnTo>
                  <a:pt x="0" y="1206041"/>
                </a:lnTo>
                <a:lnTo>
                  <a:pt x="0" y="0"/>
                </a:lnTo>
                <a:close/>
              </a:path>
            </a:pathLst>
          </a:custGeom>
          <a:blipFill rotWithShape="1">
            <a:blip r:embed="rId5">
              <a:alphaModFix/>
            </a:blip>
            <a:stretch>
              <a:fillRect b="0" l="0" r="0" t="0"/>
            </a:stretch>
          </a:blipFill>
          <a:ln>
            <a:noFill/>
          </a:ln>
        </p:spPr>
      </p:sp>
      <p:sp>
        <p:nvSpPr>
          <p:cNvPr id="120" name="Google Shape;120;p15"/>
          <p:cNvSpPr txBox="1"/>
          <p:nvPr/>
        </p:nvSpPr>
        <p:spPr>
          <a:xfrm>
            <a:off x="4038524" y="971550"/>
            <a:ext cx="13220700" cy="3540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US" sz="5751">
                <a:latin typeface="Sawarabi Mincho"/>
                <a:ea typeface="Sawarabi Mincho"/>
                <a:cs typeface="Sawarabi Mincho"/>
                <a:sym typeface="Sawarabi Mincho"/>
              </a:rPr>
              <a:t>Like the balance in Miyazaki’s films between progress and preservation, we aim to efficiently use technology to better our lifestyle.</a:t>
            </a:r>
            <a:endParaRPr sz="5751">
              <a:latin typeface="Sawarabi Mincho"/>
              <a:ea typeface="Sawarabi Mincho"/>
              <a:cs typeface="Sawarabi Mincho"/>
              <a:sym typeface="Sawarabi Mincho"/>
            </a:endParaRPr>
          </a:p>
        </p:txBody>
      </p:sp>
      <p:sp>
        <p:nvSpPr>
          <p:cNvPr id="121" name="Google Shape;121;p15"/>
          <p:cNvSpPr txBox="1"/>
          <p:nvPr/>
        </p:nvSpPr>
        <p:spPr>
          <a:xfrm>
            <a:off x="7726329" y="5045421"/>
            <a:ext cx="9417900" cy="9234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6000" u="none" cap="none" strike="noStrike">
                <a:solidFill>
                  <a:srgbClr val="000000"/>
                </a:solidFill>
                <a:latin typeface="Noto Sans"/>
                <a:ea typeface="Noto Sans"/>
                <a:cs typeface="Noto Sans"/>
                <a:sym typeface="Noto Sans"/>
              </a:rPr>
              <a:t>— </a:t>
            </a:r>
            <a:r>
              <a:rPr lang="en-US" sz="6000">
                <a:latin typeface="Noto Sans"/>
                <a:ea typeface="Noto Sans"/>
                <a:cs typeface="Noto Sans"/>
                <a:sym typeface="Noto Sans"/>
              </a:rPr>
              <a:t>someone</a:t>
            </a:r>
            <a:endParaRPr sz="6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E68C"/>
        </a:solidFill>
      </p:bgPr>
    </p:bg>
    <p:spTree>
      <p:nvGrpSpPr>
        <p:cNvPr id="125" name="Shape 125"/>
        <p:cNvGrpSpPr/>
        <p:nvPr/>
      </p:nvGrpSpPr>
      <p:grpSpPr>
        <a:xfrm>
          <a:off x="0" y="0"/>
          <a:ext cx="0" cy="0"/>
          <a:chOff x="0" y="0"/>
          <a:chExt cx="0" cy="0"/>
        </a:xfrm>
      </p:grpSpPr>
      <p:sp>
        <p:nvSpPr>
          <p:cNvPr id="126" name="Google Shape;126;p16"/>
          <p:cNvSpPr/>
          <p:nvPr/>
        </p:nvSpPr>
        <p:spPr>
          <a:xfrm>
            <a:off x="8404137" y="3239210"/>
            <a:ext cx="1479726" cy="1657534"/>
          </a:xfrm>
          <a:custGeom>
            <a:rect b="b" l="l" r="r" t="t"/>
            <a:pathLst>
              <a:path extrusionOk="0" h="1657534" w="1479726">
                <a:moveTo>
                  <a:pt x="0" y="0"/>
                </a:moveTo>
                <a:lnTo>
                  <a:pt x="1479726" y="0"/>
                </a:lnTo>
                <a:lnTo>
                  <a:pt x="1479726" y="1657534"/>
                </a:lnTo>
                <a:lnTo>
                  <a:pt x="0" y="1657534"/>
                </a:lnTo>
                <a:lnTo>
                  <a:pt x="0" y="0"/>
                </a:lnTo>
                <a:close/>
              </a:path>
            </a:pathLst>
          </a:custGeom>
          <a:blipFill rotWithShape="1">
            <a:blip r:embed="rId3">
              <a:alphaModFix/>
            </a:blip>
            <a:stretch>
              <a:fillRect b="0" l="0" r="0" t="0"/>
            </a:stretch>
          </a:blipFill>
          <a:ln>
            <a:noFill/>
          </a:ln>
        </p:spPr>
      </p:sp>
      <p:sp>
        <p:nvSpPr>
          <p:cNvPr id="127" name="Google Shape;127;p16"/>
          <p:cNvSpPr/>
          <p:nvPr/>
        </p:nvSpPr>
        <p:spPr>
          <a:xfrm rot="-2340094">
            <a:off x="-2177957" y="-576214"/>
            <a:ext cx="5888954" cy="2783869"/>
          </a:xfrm>
          <a:custGeom>
            <a:rect b="b" l="l" r="r" t="t"/>
            <a:pathLst>
              <a:path extrusionOk="0" h="2783869" w="5888954">
                <a:moveTo>
                  <a:pt x="0" y="0"/>
                </a:moveTo>
                <a:lnTo>
                  <a:pt x="5888954" y="0"/>
                </a:lnTo>
                <a:lnTo>
                  <a:pt x="5888954" y="2783870"/>
                </a:lnTo>
                <a:lnTo>
                  <a:pt x="0" y="2783870"/>
                </a:lnTo>
                <a:lnTo>
                  <a:pt x="0" y="0"/>
                </a:lnTo>
                <a:close/>
              </a:path>
            </a:pathLst>
          </a:custGeom>
          <a:blipFill rotWithShape="1">
            <a:blip r:embed="rId4">
              <a:alphaModFix/>
            </a:blip>
            <a:stretch>
              <a:fillRect b="0" l="0" r="0" t="0"/>
            </a:stretch>
          </a:blipFill>
          <a:ln>
            <a:noFill/>
          </a:ln>
        </p:spPr>
      </p:sp>
      <p:sp>
        <p:nvSpPr>
          <p:cNvPr id="128" name="Google Shape;128;p16"/>
          <p:cNvSpPr/>
          <p:nvPr/>
        </p:nvSpPr>
        <p:spPr>
          <a:xfrm rot="-9592900">
            <a:off x="13429668" y="7889050"/>
            <a:ext cx="4862952" cy="3483642"/>
          </a:xfrm>
          <a:custGeom>
            <a:rect b="b" l="l" r="r" t="t"/>
            <a:pathLst>
              <a:path extrusionOk="0" h="3483642" w="4862952">
                <a:moveTo>
                  <a:pt x="0" y="0"/>
                </a:moveTo>
                <a:lnTo>
                  <a:pt x="4862953" y="0"/>
                </a:lnTo>
                <a:lnTo>
                  <a:pt x="4862953" y="3483642"/>
                </a:lnTo>
                <a:lnTo>
                  <a:pt x="0" y="3483642"/>
                </a:lnTo>
                <a:lnTo>
                  <a:pt x="0" y="0"/>
                </a:lnTo>
                <a:close/>
              </a:path>
            </a:pathLst>
          </a:custGeom>
          <a:blipFill rotWithShape="1">
            <a:blip r:embed="rId5">
              <a:alphaModFix/>
            </a:blip>
            <a:stretch>
              <a:fillRect b="0" l="0" r="0" t="0"/>
            </a:stretch>
          </a:blipFill>
          <a:ln>
            <a:noFill/>
          </a:ln>
        </p:spPr>
      </p:sp>
      <p:sp>
        <p:nvSpPr>
          <p:cNvPr id="129" name="Google Shape;129;p16"/>
          <p:cNvSpPr txBox="1"/>
          <p:nvPr/>
        </p:nvSpPr>
        <p:spPr>
          <a:xfrm>
            <a:off x="1028700" y="5076825"/>
            <a:ext cx="16230600" cy="1400175"/>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0" i="0" lang="en-US" sz="8799" u="none" cap="none" strike="noStrike">
                <a:solidFill>
                  <a:srgbClr val="000000"/>
                </a:solidFill>
                <a:latin typeface="Sawarabi Mincho"/>
                <a:ea typeface="Sawarabi Mincho"/>
                <a:cs typeface="Sawarabi Mincho"/>
                <a:sym typeface="Sawarabi Mincho"/>
              </a:rPr>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FCC"/>
        </a:solidFill>
      </p:bgPr>
    </p:bg>
    <p:spTree>
      <p:nvGrpSpPr>
        <p:cNvPr id="133" name="Shape 133"/>
        <p:cNvGrpSpPr/>
        <p:nvPr/>
      </p:nvGrpSpPr>
      <p:grpSpPr>
        <a:xfrm>
          <a:off x="0" y="0"/>
          <a:ext cx="0" cy="0"/>
          <a:chOff x="0" y="0"/>
          <a:chExt cx="0" cy="0"/>
        </a:xfrm>
      </p:grpSpPr>
      <p:pic>
        <p:nvPicPr>
          <p:cNvPr id="134" name="Google Shape;134;p17"/>
          <p:cNvPicPr preferRelativeResize="0"/>
          <p:nvPr/>
        </p:nvPicPr>
        <p:blipFill rotWithShape="1">
          <a:blip r:embed="rId3">
            <a:alphaModFix/>
          </a:blip>
          <a:srcRect b="0" l="35146" r="7999" t="0"/>
          <a:stretch/>
        </p:blipFill>
        <p:spPr>
          <a:xfrm flipH="1">
            <a:off x="10489812" y="0"/>
            <a:ext cx="7798188" cy="10287001"/>
          </a:xfrm>
          <a:prstGeom prst="rect">
            <a:avLst/>
          </a:prstGeom>
          <a:noFill/>
          <a:ln>
            <a:noFill/>
          </a:ln>
        </p:spPr>
      </p:pic>
      <p:sp>
        <p:nvSpPr>
          <p:cNvPr id="135" name="Google Shape;135;p17"/>
          <p:cNvSpPr/>
          <p:nvPr/>
        </p:nvSpPr>
        <p:spPr>
          <a:xfrm flipH="1" rot="-5400000">
            <a:off x="-1039639" y="7052973"/>
            <a:ext cx="3089102" cy="3378953"/>
          </a:xfrm>
          <a:custGeom>
            <a:rect b="b" l="l" r="r" t="t"/>
            <a:pathLst>
              <a:path extrusionOk="0" h="3378953" w="3089102">
                <a:moveTo>
                  <a:pt x="3089101" y="0"/>
                </a:moveTo>
                <a:lnTo>
                  <a:pt x="0" y="0"/>
                </a:lnTo>
                <a:lnTo>
                  <a:pt x="0" y="3378953"/>
                </a:lnTo>
                <a:lnTo>
                  <a:pt x="3089101" y="3378953"/>
                </a:lnTo>
                <a:lnTo>
                  <a:pt x="3089101" y="0"/>
                </a:lnTo>
                <a:close/>
              </a:path>
            </a:pathLst>
          </a:custGeom>
          <a:blipFill rotWithShape="1">
            <a:blip r:embed="rId4">
              <a:alphaModFix/>
            </a:blip>
            <a:stretch>
              <a:fillRect b="0" l="0" r="-52690" t="0"/>
            </a:stretch>
          </a:blipFill>
          <a:ln>
            <a:noFill/>
          </a:ln>
        </p:spPr>
      </p:sp>
      <p:sp>
        <p:nvSpPr>
          <p:cNvPr id="136" name="Google Shape;136;p17"/>
          <p:cNvSpPr/>
          <p:nvPr/>
        </p:nvSpPr>
        <p:spPr>
          <a:xfrm rot="8655305">
            <a:off x="448124" y="9384839"/>
            <a:ext cx="4139625" cy="2965477"/>
          </a:xfrm>
          <a:custGeom>
            <a:rect b="b" l="l" r="r" t="t"/>
            <a:pathLst>
              <a:path extrusionOk="0" h="2965477" w="4139625">
                <a:moveTo>
                  <a:pt x="0" y="0"/>
                </a:moveTo>
                <a:lnTo>
                  <a:pt x="4139625" y="0"/>
                </a:lnTo>
                <a:lnTo>
                  <a:pt x="4139625" y="2965477"/>
                </a:lnTo>
                <a:lnTo>
                  <a:pt x="0" y="2965477"/>
                </a:lnTo>
                <a:lnTo>
                  <a:pt x="0" y="0"/>
                </a:lnTo>
                <a:close/>
              </a:path>
            </a:pathLst>
          </a:custGeom>
          <a:blipFill rotWithShape="1">
            <a:blip r:embed="rId5">
              <a:alphaModFix/>
            </a:blip>
            <a:stretch>
              <a:fillRect b="0" l="0" r="0" t="0"/>
            </a:stretch>
          </a:blipFill>
          <a:ln>
            <a:noFill/>
          </a:ln>
        </p:spPr>
      </p:sp>
      <p:sp>
        <p:nvSpPr>
          <p:cNvPr id="137" name="Google Shape;137;p17"/>
          <p:cNvSpPr txBox="1"/>
          <p:nvPr/>
        </p:nvSpPr>
        <p:spPr>
          <a:xfrm>
            <a:off x="1028700" y="971550"/>
            <a:ext cx="92472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0000"/>
                </a:solidFill>
                <a:latin typeface="Sawarabi Mincho"/>
                <a:ea typeface="Sawarabi Mincho"/>
                <a:cs typeface="Sawarabi Mincho"/>
                <a:sym typeface="Sawarabi Mincho"/>
              </a:rPr>
              <a:t>C</a:t>
            </a:r>
            <a:r>
              <a:rPr lang="en-US" sz="6999">
                <a:latin typeface="Sawarabi Mincho"/>
                <a:ea typeface="Sawarabi Mincho"/>
                <a:cs typeface="Sawarabi Mincho"/>
                <a:sym typeface="Sawarabi Mincho"/>
              </a:rPr>
              <a:t>hallenge</a:t>
            </a:r>
            <a:endParaRPr/>
          </a:p>
        </p:txBody>
      </p:sp>
      <p:sp>
        <p:nvSpPr>
          <p:cNvPr id="138" name="Google Shape;138;p17"/>
          <p:cNvSpPr txBox="1"/>
          <p:nvPr/>
        </p:nvSpPr>
        <p:spPr>
          <a:xfrm>
            <a:off x="1028700" y="3095639"/>
            <a:ext cx="8496000" cy="4402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600">
                <a:latin typeface="Noto Sans"/>
                <a:ea typeface="Noto Sans"/>
                <a:cs typeface="Noto Sans"/>
                <a:sym typeface="Noto Sans"/>
              </a:rPr>
              <a:t>In our tech-driven lives, it's easy to get lost in the hustle and forget to prioritize our well-being. By leveraging technology, we can create efficient plans that incorporate healthy eating, exercise, and meditation into our daily routines. </a:t>
            </a:r>
            <a:endParaRPr sz="2600">
              <a:latin typeface="Noto Sans"/>
              <a:ea typeface="Noto Sans"/>
              <a:cs typeface="Noto Sans"/>
              <a:sym typeface="Noto Sans"/>
            </a:endParaRPr>
          </a:p>
          <a:p>
            <a:pPr indent="0" lvl="0" marL="0" marR="0" rtl="0" algn="l">
              <a:lnSpc>
                <a:spcPct val="100000"/>
              </a:lnSpc>
              <a:spcBef>
                <a:spcPts val="0"/>
              </a:spcBef>
              <a:spcAft>
                <a:spcPts val="0"/>
              </a:spcAft>
              <a:buNone/>
            </a:pPr>
            <a:r>
              <a:t/>
            </a:r>
            <a:endParaRPr sz="2600">
              <a:latin typeface="Noto Sans"/>
              <a:ea typeface="Noto Sans"/>
              <a:cs typeface="Noto Sans"/>
              <a:sym typeface="Noto Sans"/>
            </a:endParaRPr>
          </a:p>
          <a:p>
            <a:pPr indent="0" lvl="0" marL="0" marR="0" rtl="0" algn="l">
              <a:lnSpc>
                <a:spcPct val="100000"/>
              </a:lnSpc>
              <a:spcBef>
                <a:spcPts val="0"/>
              </a:spcBef>
              <a:spcAft>
                <a:spcPts val="0"/>
              </a:spcAft>
              <a:buClr>
                <a:srgbClr val="000000"/>
              </a:buClr>
              <a:buFont typeface="Arial"/>
              <a:buNone/>
            </a:pPr>
            <a:r>
              <a:rPr lang="en-US" sz="2600">
                <a:latin typeface="Noto Sans"/>
                <a:ea typeface="Noto Sans"/>
                <a:cs typeface="Noto Sans"/>
                <a:sym typeface="Noto Sans"/>
              </a:rPr>
              <a:t>Our solution uses technology to help users manage their schedules better, ultimately encouraging them to spend less time on devices and more time on activities that promote physical and mental health.</a:t>
            </a:r>
            <a:endParaRPr sz="2600">
              <a:latin typeface="Noto Sans"/>
              <a:ea typeface="Noto Sans"/>
              <a:cs typeface="Noto Sans"/>
              <a:sym typeface="Noto Sans"/>
            </a:endParaRPr>
          </a:p>
          <a:p>
            <a:pPr indent="0" lvl="0" marL="0" marR="0" rtl="0" algn="l">
              <a:lnSpc>
                <a:spcPct val="100000"/>
              </a:lnSpc>
              <a:spcBef>
                <a:spcPts val="0"/>
              </a:spcBef>
              <a:spcAft>
                <a:spcPts val="0"/>
              </a:spcAft>
              <a:buNone/>
            </a:pPr>
            <a:r>
              <a:t/>
            </a:r>
            <a:endParaRPr sz="2600">
              <a:latin typeface="Noto Sans"/>
              <a:ea typeface="Noto Sans"/>
              <a:cs typeface="Noto Sans"/>
              <a:sym typeface="No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1D8DA"/>
        </a:solidFill>
      </p:bgPr>
    </p:bg>
    <p:spTree>
      <p:nvGrpSpPr>
        <p:cNvPr id="142" name="Shape 142"/>
        <p:cNvGrpSpPr/>
        <p:nvPr/>
      </p:nvGrpSpPr>
      <p:grpSpPr>
        <a:xfrm>
          <a:off x="0" y="0"/>
          <a:ext cx="0" cy="0"/>
          <a:chOff x="0" y="0"/>
          <a:chExt cx="0" cy="0"/>
        </a:xfrm>
      </p:grpSpPr>
      <p:sp>
        <p:nvSpPr>
          <p:cNvPr id="143" name="Google Shape;143;p18"/>
          <p:cNvSpPr/>
          <p:nvPr/>
        </p:nvSpPr>
        <p:spPr>
          <a:xfrm>
            <a:off x="1028700" y="2170832"/>
            <a:ext cx="1540084" cy="1664138"/>
          </a:xfrm>
          <a:custGeom>
            <a:rect b="b" l="l" r="r" t="t"/>
            <a:pathLst>
              <a:path extrusionOk="0" h="1664138" w="1540084">
                <a:moveTo>
                  <a:pt x="0" y="0"/>
                </a:moveTo>
                <a:lnTo>
                  <a:pt x="1540084" y="0"/>
                </a:lnTo>
                <a:lnTo>
                  <a:pt x="1540084" y="1664138"/>
                </a:lnTo>
                <a:lnTo>
                  <a:pt x="0" y="1664138"/>
                </a:lnTo>
                <a:lnTo>
                  <a:pt x="0" y="0"/>
                </a:lnTo>
                <a:close/>
              </a:path>
            </a:pathLst>
          </a:custGeom>
          <a:blipFill rotWithShape="1">
            <a:blip r:embed="rId3">
              <a:alphaModFix/>
            </a:blip>
            <a:stretch>
              <a:fillRect b="0" l="0" r="0" t="0"/>
            </a:stretch>
          </a:blipFill>
          <a:ln>
            <a:noFill/>
          </a:ln>
        </p:spPr>
      </p:sp>
      <p:sp>
        <p:nvSpPr>
          <p:cNvPr id="144" name="Google Shape;144;p18"/>
          <p:cNvSpPr/>
          <p:nvPr/>
        </p:nvSpPr>
        <p:spPr>
          <a:xfrm rot="-865449">
            <a:off x="11880754" y="1876562"/>
            <a:ext cx="5352957" cy="6927356"/>
          </a:xfrm>
          <a:custGeom>
            <a:rect b="b" l="l" r="r" t="t"/>
            <a:pathLst>
              <a:path extrusionOk="0" h="6927356" w="5352957">
                <a:moveTo>
                  <a:pt x="0" y="0"/>
                </a:moveTo>
                <a:lnTo>
                  <a:pt x="5352956" y="0"/>
                </a:lnTo>
                <a:lnTo>
                  <a:pt x="5352956" y="6927356"/>
                </a:lnTo>
                <a:lnTo>
                  <a:pt x="0" y="6927356"/>
                </a:lnTo>
                <a:lnTo>
                  <a:pt x="0" y="0"/>
                </a:lnTo>
                <a:close/>
              </a:path>
            </a:pathLst>
          </a:custGeom>
          <a:blipFill rotWithShape="1">
            <a:blip r:embed="rId4">
              <a:alphaModFix/>
            </a:blip>
            <a:stretch>
              <a:fillRect b="0" l="0" r="0" t="0"/>
            </a:stretch>
          </a:blipFill>
          <a:ln>
            <a:noFill/>
          </a:ln>
        </p:spPr>
      </p:sp>
      <p:sp>
        <p:nvSpPr>
          <p:cNvPr id="145" name="Google Shape;145;p18"/>
          <p:cNvSpPr/>
          <p:nvPr/>
        </p:nvSpPr>
        <p:spPr>
          <a:xfrm>
            <a:off x="11855164" y="2835217"/>
            <a:ext cx="5404136" cy="5296053"/>
          </a:xfrm>
          <a:custGeom>
            <a:rect b="b" l="l" r="r" t="t"/>
            <a:pathLst>
              <a:path extrusionOk="0" h="5296053" w="5404136">
                <a:moveTo>
                  <a:pt x="0" y="0"/>
                </a:moveTo>
                <a:lnTo>
                  <a:pt x="5404136" y="0"/>
                </a:lnTo>
                <a:lnTo>
                  <a:pt x="5404136" y="5296053"/>
                </a:lnTo>
                <a:lnTo>
                  <a:pt x="0" y="5296053"/>
                </a:lnTo>
                <a:lnTo>
                  <a:pt x="0" y="0"/>
                </a:lnTo>
                <a:close/>
              </a:path>
            </a:pathLst>
          </a:custGeom>
          <a:blipFill rotWithShape="1">
            <a:blip r:embed="rId5">
              <a:alphaModFix/>
            </a:blip>
            <a:stretch>
              <a:fillRect b="0" l="0" r="0" t="0"/>
            </a:stretch>
          </a:blipFill>
          <a:ln>
            <a:noFill/>
          </a:ln>
        </p:spPr>
      </p:sp>
      <p:sp>
        <p:nvSpPr>
          <p:cNvPr id="146" name="Google Shape;146;p18"/>
          <p:cNvSpPr txBox="1"/>
          <p:nvPr/>
        </p:nvSpPr>
        <p:spPr>
          <a:xfrm>
            <a:off x="1028700" y="4083069"/>
            <a:ext cx="9271500" cy="2708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8799">
                <a:latin typeface="Sawarabi Mincho"/>
                <a:ea typeface="Sawarabi Mincho"/>
                <a:cs typeface="Sawarabi Mincho"/>
                <a:sym typeface="Sawarabi Mincho"/>
              </a:rPr>
              <a:t>Learning and Critical Thinking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E68C"/>
        </a:solidFill>
      </p:bgPr>
    </p:bg>
    <p:spTree>
      <p:nvGrpSpPr>
        <p:cNvPr id="150" name="Shape 150"/>
        <p:cNvGrpSpPr/>
        <p:nvPr/>
      </p:nvGrpSpPr>
      <p:grpSpPr>
        <a:xfrm>
          <a:off x="0" y="0"/>
          <a:ext cx="0" cy="0"/>
          <a:chOff x="0" y="0"/>
          <a:chExt cx="0" cy="0"/>
        </a:xfrm>
      </p:grpSpPr>
      <p:cxnSp>
        <p:nvCxnSpPr>
          <p:cNvPr id="151" name="Google Shape;151;p19"/>
          <p:cNvCxnSpPr/>
          <p:nvPr/>
        </p:nvCxnSpPr>
        <p:spPr>
          <a:xfrm flipH="1" rot="10800000">
            <a:off x="1549865" y="5321547"/>
            <a:ext cx="3681600" cy="7200"/>
          </a:xfrm>
          <a:prstGeom prst="straightConnector1">
            <a:avLst/>
          </a:prstGeom>
          <a:noFill/>
          <a:ln cap="flat" cmpd="sng" w="19050">
            <a:solidFill>
              <a:srgbClr val="000000"/>
            </a:solidFill>
            <a:prstDash val="solid"/>
            <a:round/>
            <a:headEnd len="sm" w="sm" type="none"/>
            <a:tailEnd len="sm" w="sm" type="none"/>
          </a:ln>
        </p:spPr>
      </p:cxnSp>
      <p:cxnSp>
        <p:nvCxnSpPr>
          <p:cNvPr id="152" name="Google Shape;152;p19"/>
          <p:cNvCxnSpPr/>
          <p:nvPr/>
        </p:nvCxnSpPr>
        <p:spPr>
          <a:xfrm>
            <a:off x="5847121" y="5321422"/>
            <a:ext cx="3672900" cy="0"/>
          </a:xfrm>
          <a:prstGeom prst="straightConnector1">
            <a:avLst/>
          </a:prstGeom>
          <a:noFill/>
          <a:ln cap="flat" cmpd="sng" w="19050">
            <a:solidFill>
              <a:srgbClr val="000000"/>
            </a:solidFill>
            <a:prstDash val="solid"/>
            <a:round/>
            <a:headEnd len="sm" w="sm" type="none"/>
            <a:tailEnd len="sm" w="sm" type="none"/>
          </a:ln>
        </p:spPr>
      </p:cxnSp>
      <p:cxnSp>
        <p:nvCxnSpPr>
          <p:cNvPr id="153" name="Google Shape;153;p19"/>
          <p:cNvCxnSpPr/>
          <p:nvPr/>
        </p:nvCxnSpPr>
        <p:spPr>
          <a:xfrm>
            <a:off x="10147778" y="5321422"/>
            <a:ext cx="3658500" cy="0"/>
          </a:xfrm>
          <a:prstGeom prst="straightConnector1">
            <a:avLst/>
          </a:prstGeom>
          <a:noFill/>
          <a:ln cap="flat" cmpd="sng" w="19050">
            <a:solidFill>
              <a:srgbClr val="000000"/>
            </a:solidFill>
            <a:prstDash val="solid"/>
            <a:round/>
            <a:headEnd len="sm" w="sm" type="none"/>
            <a:tailEnd len="sm" w="sm" type="none"/>
          </a:ln>
        </p:spPr>
      </p:cxnSp>
      <p:cxnSp>
        <p:nvCxnSpPr>
          <p:cNvPr id="154" name="Google Shape;154;p19"/>
          <p:cNvCxnSpPr/>
          <p:nvPr/>
        </p:nvCxnSpPr>
        <p:spPr>
          <a:xfrm>
            <a:off x="14390766" y="5321422"/>
            <a:ext cx="2841300" cy="0"/>
          </a:xfrm>
          <a:prstGeom prst="straightConnector1">
            <a:avLst/>
          </a:prstGeom>
          <a:noFill/>
          <a:ln cap="flat" cmpd="sng" w="19050">
            <a:solidFill>
              <a:srgbClr val="000000"/>
            </a:solidFill>
            <a:prstDash val="solid"/>
            <a:round/>
            <a:headEnd len="sm" w="sm" type="none"/>
            <a:tailEnd len="sm" w="sm" type="none"/>
          </a:ln>
        </p:spPr>
      </p:cxnSp>
      <p:sp>
        <p:nvSpPr>
          <p:cNvPr id="155" name="Google Shape;155;p19"/>
          <p:cNvSpPr txBox="1"/>
          <p:nvPr/>
        </p:nvSpPr>
        <p:spPr>
          <a:xfrm>
            <a:off x="972185" y="3399144"/>
            <a:ext cx="16230600" cy="10773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999">
                <a:latin typeface="Sawarabi Mincho"/>
                <a:ea typeface="Sawarabi Mincho"/>
                <a:cs typeface="Sawarabi Mincho"/>
                <a:sym typeface="Sawarabi Mincho"/>
              </a:rPr>
              <a:t>Work Process</a:t>
            </a:r>
            <a:endParaRPr/>
          </a:p>
        </p:txBody>
      </p:sp>
      <p:sp>
        <p:nvSpPr>
          <p:cNvPr id="156" name="Google Shape;156;p19"/>
          <p:cNvSpPr txBox="1"/>
          <p:nvPr/>
        </p:nvSpPr>
        <p:spPr>
          <a:xfrm>
            <a:off x="942764" y="5901010"/>
            <a:ext cx="33648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200">
                <a:latin typeface="Sawarabi Mincho"/>
                <a:ea typeface="Sawarabi Mincho"/>
                <a:cs typeface="Sawarabi Mincho"/>
                <a:sym typeface="Sawarabi Mincho"/>
              </a:rPr>
              <a:t>Identify a Problem</a:t>
            </a:r>
            <a:endParaRPr/>
          </a:p>
        </p:txBody>
      </p:sp>
      <p:sp>
        <p:nvSpPr>
          <p:cNvPr id="157" name="Google Shape;157;p19"/>
          <p:cNvSpPr txBox="1"/>
          <p:nvPr/>
        </p:nvSpPr>
        <p:spPr>
          <a:xfrm>
            <a:off x="942764" y="7024960"/>
            <a:ext cx="3364800" cy="2955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400">
                <a:latin typeface="Noto Sans"/>
                <a:ea typeface="Noto Sans"/>
                <a:cs typeface="Noto Sans"/>
                <a:sym typeface="Noto Sans"/>
              </a:rPr>
              <a:t>When mental health is at an all-time low, how can we help revitalize the working class by fostering balance, reducing stress, and promoting meaningful connections?</a:t>
            </a:r>
            <a:endParaRPr/>
          </a:p>
        </p:txBody>
      </p:sp>
      <p:sp>
        <p:nvSpPr>
          <p:cNvPr id="158" name="Google Shape;158;p19"/>
          <p:cNvSpPr txBox="1"/>
          <p:nvPr/>
        </p:nvSpPr>
        <p:spPr>
          <a:xfrm>
            <a:off x="5231323" y="5901010"/>
            <a:ext cx="33648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200">
                <a:latin typeface="Sawarabi Mincho"/>
                <a:ea typeface="Sawarabi Mincho"/>
                <a:cs typeface="Sawarabi Mincho"/>
                <a:sym typeface="Sawarabi Mincho"/>
              </a:rPr>
              <a:t>Create a Solution</a:t>
            </a:r>
            <a:endParaRPr/>
          </a:p>
        </p:txBody>
      </p:sp>
      <p:sp>
        <p:nvSpPr>
          <p:cNvPr id="159" name="Google Shape;159;p19"/>
          <p:cNvSpPr txBox="1"/>
          <p:nvPr/>
        </p:nvSpPr>
        <p:spPr>
          <a:xfrm>
            <a:off x="5229014" y="7024960"/>
            <a:ext cx="3364800" cy="184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400">
                <a:latin typeface="Noto Sans"/>
                <a:ea typeface="Noto Sans"/>
                <a:cs typeface="Noto Sans"/>
                <a:sym typeface="Noto Sans"/>
              </a:rPr>
              <a:t>Users can connect with nature, build new relationships, and stay on top of deadlines without stress.</a:t>
            </a:r>
            <a:endParaRPr/>
          </a:p>
        </p:txBody>
      </p:sp>
      <p:sp>
        <p:nvSpPr>
          <p:cNvPr id="160" name="Google Shape;160;p19"/>
          <p:cNvSpPr txBox="1"/>
          <p:nvPr/>
        </p:nvSpPr>
        <p:spPr>
          <a:xfrm>
            <a:off x="13808439" y="5901010"/>
            <a:ext cx="33648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200">
                <a:latin typeface="Sawarabi Mincho"/>
                <a:ea typeface="Sawarabi Mincho"/>
                <a:cs typeface="Sawarabi Mincho"/>
                <a:sym typeface="Sawarabi Mincho"/>
              </a:rPr>
              <a:t>Connect the Pieces</a:t>
            </a:r>
            <a:endParaRPr/>
          </a:p>
        </p:txBody>
      </p:sp>
      <p:sp>
        <p:nvSpPr>
          <p:cNvPr id="161" name="Google Shape;161;p19"/>
          <p:cNvSpPr txBox="1"/>
          <p:nvPr/>
        </p:nvSpPr>
        <p:spPr>
          <a:xfrm>
            <a:off x="13806422" y="7024960"/>
            <a:ext cx="3092400" cy="2955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lang="en-US" sz="2400">
                <a:solidFill>
                  <a:schemeClr val="dk1"/>
                </a:solidFill>
                <a:latin typeface="Noto Sans"/>
                <a:ea typeface="Noto Sans"/>
                <a:cs typeface="Noto Sans"/>
                <a:sym typeface="Noto Sans"/>
              </a:rPr>
              <a:t>Creating personalized suggestions, offering important descriptions, and providing a seamless way to stay organized.</a:t>
            </a:r>
            <a:endParaRPr/>
          </a:p>
        </p:txBody>
      </p:sp>
      <p:sp>
        <p:nvSpPr>
          <p:cNvPr id="162" name="Google Shape;162;p19"/>
          <p:cNvSpPr txBox="1"/>
          <p:nvPr/>
        </p:nvSpPr>
        <p:spPr>
          <a:xfrm>
            <a:off x="9519881" y="5901010"/>
            <a:ext cx="33648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200">
                <a:latin typeface="Sawarabi Mincho"/>
                <a:ea typeface="Sawarabi Mincho"/>
                <a:cs typeface="Sawarabi Mincho"/>
                <a:sym typeface="Sawarabi Mincho"/>
              </a:rPr>
              <a:t>Create the Software</a:t>
            </a:r>
            <a:endParaRPr/>
          </a:p>
        </p:txBody>
      </p:sp>
      <p:sp>
        <p:nvSpPr>
          <p:cNvPr id="163" name="Google Shape;163;p19"/>
          <p:cNvSpPr txBox="1"/>
          <p:nvPr/>
        </p:nvSpPr>
        <p:spPr>
          <a:xfrm>
            <a:off x="9517573" y="7024960"/>
            <a:ext cx="3364800" cy="2216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400">
                <a:latin typeface="Noto Sans"/>
                <a:ea typeface="Noto Sans"/>
                <a:cs typeface="Noto Sans"/>
                <a:sym typeface="Noto Sans"/>
              </a:rPr>
              <a:t>Aiming to create personalized suggestions, provide important descriptions, and offer a structured way to stay organized.</a:t>
            </a:r>
            <a:endParaRPr/>
          </a:p>
        </p:txBody>
      </p:sp>
      <p:pic>
        <p:nvPicPr>
          <p:cNvPr id="164" name="Google Shape;164;p19"/>
          <p:cNvPicPr preferRelativeResize="0"/>
          <p:nvPr/>
        </p:nvPicPr>
        <p:blipFill rotWithShape="1">
          <a:blip r:embed="rId3">
            <a:alphaModFix/>
          </a:blip>
          <a:srcRect b="57521" l="0" r="0" t="17562"/>
          <a:stretch/>
        </p:blipFill>
        <p:spPr>
          <a:xfrm>
            <a:off x="0" y="0"/>
            <a:ext cx="18538692" cy="2886875"/>
          </a:xfrm>
          <a:prstGeom prst="rect">
            <a:avLst/>
          </a:prstGeom>
          <a:noFill/>
          <a:ln>
            <a:noFill/>
          </a:ln>
        </p:spPr>
      </p:pic>
      <p:sp>
        <p:nvSpPr>
          <p:cNvPr id="165" name="Google Shape;165;p19"/>
          <p:cNvSpPr/>
          <p:nvPr/>
        </p:nvSpPr>
        <p:spPr>
          <a:xfrm>
            <a:off x="942763" y="4988722"/>
            <a:ext cx="607101" cy="680052"/>
          </a:xfrm>
          <a:custGeom>
            <a:rect b="b" l="l" r="r" t="t"/>
            <a:pathLst>
              <a:path extrusionOk="0" h="680052" w="607101">
                <a:moveTo>
                  <a:pt x="0" y="0"/>
                </a:moveTo>
                <a:lnTo>
                  <a:pt x="607101" y="0"/>
                </a:lnTo>
                <a:lnTo>
                  <a:pt x="607101" y="680051"/>
                </a:lnTo>
                <a:lnTo>
                  <a:pt x="0" y="680051"/>
                </a:lnTo>
                <a:lnTo>
                  <a:pt x="0" y="0"/>
                </a:lnTo>
                <a:close/>
              </a:path>
            </a:pathLst>
          </a:custGeom>
          <a:blipFill rotWithShape="1">
            <a:blip r:embed="rId4">
              <a:alphaModFix/>
            </a:blip>
            <a:stretch>
              <a:fillRect b="0" l="0" r="0" t="0"/>
            </a:stretch>
          </a:blipFill>
          <a:ln>
            <a:noFill/>
          </a:ln>
        </p:spPr>
      </p:sp>
      <p:sp>
        <p:nvSpPr>
          <p:cNvPr id="166" name="Google Shape;166;p19"/>
          <p:cNvSpPr/>
          <p:nvPr/>
        </p:nvSpPr>
        <p:spPr>
          <a:xfrm>
            <a:off x="5231322" y="4988722"/>
            <a:ext cx="615798" cy="665401"/>
          </a:xfrm>
          <a:custGeom>
            <a:rect b="b" l="l" r="r" t="t"/>
            <a:pathLst>
              <a:path extrusionOk="0" h="665401" w="615798">
                <a:moveTo>
                  <a:pt x="0" y="0"/>
                </a:moveTo>
                <a:lnTo>
                  <a:pt x="615798" y="0"/>
                </a:lnTo>
                <a:lnTo>
                  <a:pt x="615798" y="665401"/>
                </a:lnTo>
                <a:lnTo>
                  <a:pt x="0" y="665401"/>
                </a:lnTo>
                <a:lnTo>
                  <a:pt x="0" y="0"/>
                </a:lnTo>
                <a:close/>
              </a:path>
            </a:pathLst>
          </a:custGeom>
          <a:blipFill rotWithShape="1">
            <a:blip r:embed="rId5">
              <a:alphaModFix/>
            </a:blip>
            <a:stretch>
              <a:fillRect b="0" l="0" r="0" t="0"/>
            </a:stretch>
          </a:blipFill>
          <a:ln>
            <a:noFill/>
          </a:ln>
        </p:spPr>
      </p:sp>
      <p:sp>
        <p:nvSpPr>
          <p:cNvPr id="167" name="Google Shape;167;p19"/>
          <p:cNvSpPr/>
          <p:nvPr/>
        </p:nvSpPr>
        <p:spPr>
          <a:xfrm>
            <a:off x="9519881" y="4988722"/>
            <a:ext cx="627897" cy="665401"/>
          </a:xfrm>
          <a:custGeom>
            <a:rect b="b" l="l" r="r" t="t"/>
            <a:pathLst>
              <a:path extrusionOk="0" h="665401" w="627897">
                <a:moveTo>
                  <a:pt x="0" y="0"/>
                </a:moveTo>
                <a:lnTo>
                  <a:pt x="627897" y="0"/>
                </a:lnTo>
                <a:lnTo>
                  <a:pt x="627897" y="665401"/>
                </a:lnTo>
                <a:lnTo>
                  <a:pt x="0" y="665401"/>
                </a:lnTo>
                <a:lnTo>
                  <a:pt x="0" y="0"/>
                </a:lnTo>
                <a:close/>
              </a:path>
            </a:pathLst>
          </a:custGeom>
          <a:blipFill rotWithShape="1">
            <a:blip r:embed="rId6">
              <a:alphaModFix/>
            </a:blip>
            <a:stretch>
              <a:fillRect b="0" l="0" r="0" t="0"/>
            </a:stretch>
          </a:blipFill>
          <a:ln>
            <a:noFill/>
          </a:ln>
        </p:spPr>
      </p:sp>
      <p:sp>
        <p:nvSpPr>
          <p:cNvPr id="168" name="Google Shape;168;p19"/>
          <p:cNvSpPr/>
          <p:nvPr/>
        </p:nvSpPr>
        <p:spPr>
          <a:xfrm>
            <a:off x="13806422" y="4988722"/>
            <a:ext cx="584343" cy="665401"/>
          </a:xfrm>
          <a:custGeom>
            <a:rect b="b" l="l" r="r" t="t"/>
            <a:pathLst>
              <a:path extrusionOk="0" h="665401" w="584343">
                <a:moveTo>
                  <a:pt x="0" y="0"/>
                </a:moveTo>
                <a:lnTo>
                  <a:pt x="584344" y="0"/>
                </a:lnTo>
                <a:lnTo>
                  <a:pt x="584344" y="665401"/>
                </a:lnTo>
                <a:lnTo>
                  <a:pt x="0" y="66540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E68C"/>
        </a:solidFill>
      </p:bgPr>
    </p:bg>
    <p:spTree>
      <p:nvGrpSpPr>
        <p:cNvPr id="172" name="Shape 172"/>
        <p:cNvGrpSpPr/>
        <p:nvPr/>
      </p:nvGrpSpPr>
      <p:grpSpPr>
        <a:xfrm>
          <a:off x="0" y="0"/>
          <a:ext cx="0" cy="0"/>
          <a:chOff x="0" y="0"/>
          <a:chExt cx="0" cy="0"/>
        </a:xfrm>
      </p:grpSpPr>
      <p:cxnSp>
        <p:nvCxnSpPr>
          <p:cNvPr id="173" name="Google Shape;173;p20"/>
          <p:cNvCxnSpPr/>
          <p:nvPr/>
        </p:nvCxnSpPr>
        <p:spPr>
          <a:xfrm>
            <a:off x="13145050" y="2772778"/>
            <a:ext cx="0" cy="2001000"/>
          </a:xfrm>
          <a:prstGeom prst="straightConnector1">
            <a:avLst/>
          </a:prstGeom>
          <a:noFill/>
          <a:ln cap="flat" cmpd="sng" w="19050">
            <a:solidFill>
              <a:srgbClr val="000000"/>
            </a:solidFill>
            <a:prstDash val="solid"/>
            <a:round/>
            <a:headEnd len="sm" w="sm" type="none"/>
            <a:tailEnd len="sm" w="sm" type="none"/>
          </a:ln>
        </p:spPr>
      </p:cxnSp>
      <p:cxnSp>
        <p:nvCxnSpPr>
          <p:cNvPr id="174" name="Google Shape;174;p20"/>
          <p:cNvCxnSpPr/>
          <p:nvPr/>
        </p:nvCxnSpPr>
        <p:spPr>
          <a:xfrm>
            <a:off x="10131822" y="2946034"/>
            <a:ext cx="6026400" cy="0"/>
          </a:xfrm>
          <a:prstGeom prst="straightConnector1">
            <a:avLst/>
          </a:prstGeom>
          <a:noFill/>
          <a:ln cap="flat" cmpd="sng" w="19050">
            <a:solidFill>
              <a:srgbClr val="000000"/>
            </a:solidFill>
            <a:prstDash val="solid"/>
            <a:round/>
            <a:headEnd len="sm" w="sm" type="none"/>
            <a:tailEnd len="sm" w="sm" type="none"/>
          </a:ln>
        </p:spPr>
      </p:cxnSp>
      <p:cxnSp>
        <p:nvCxnSpPr>
          <p:cNvPr id="175" name="Google Shape;175;p20"/>
          <p:cNvCxnSpPr/>
          <p:nvPr/>
        </p:nvCxnSpPr>
        <p:spPr>
          <a:xfrm>
            <a:off x="16158275" y="2946026"/>
            <a:ext cx="0" cy="1827600"/>
          </a:xfrm>
          <a:prstGeom prst="straightConnector1">
            <a:avLst/>
          </a:prstGeom>
          <a:noFill/>
          <a:ln cap="flat" cmpd="sng" w="19050">
            <a:solidFill>
              <a:srgbClr val="000000"/>
            </a:solidFill>
            <a:prstDash val="solid"/>
            <a:round/>
            <a:headEnd len="sm" w="sm" type="none"/>
            <a:tailEnd len="sm" w="sm" type="none"/>
          </a:ln>
        </p:spPr>
      </p:cxnSp>
      <p:cxnSp>
        <p:nvCxnSpPr>
          <p:cNvPr id="176" name="Google Shape;176;p20"/>
          <p:cNvCxnSpPr/>
          <p:nvPr/>
        </p:nvCxnSpPr>
        <p:spPr>
          <a:xfrm>
            <a:off x="10131825" y="2946026"/>
            <a:ext cx="0" cy="1827600"/>
          </a:xfrm>
          <a:prstGeom prst="straightConnector1">
            <a:avLst/>
          </a:prstGeom>
          <a:noFill/>
          <a:ln cap="flat" cmpd="sng" w="19050">
            <a:solidFill>
              <a:srgbClr val="000000"/>
            </a:solidFill>
            <a:prstDash val="solid"/>
            <a:round/>
            <a:headEnd len="sm" w="sm" type="none"/>
            <a:tailEnd len="sm" w="sm" type="none"/>
          </a:ln>
        </p:spPr>
      </p:cxnSp>
      <p:cxnSp>
        <p:nvCxnSpPr>
          <p:cNvPr id="177" name="Google Shape;177;p20"/>
          <p:cNvCxnSpPr/>
          <p:nvPr/>
        </p:nvCxnSpPr>
        <p:spPr>
          <a:xfrm>
            <a:off x="10131822" y="5589365"/>
            <a:ext cx="0" cy="3621300"/>
          </a:xfrm>
          <a:prstGeom prst="straightConnector1">
            <a:avLst/>
          </a:prstGeom>
          <a:noFill/>
          <a:ln cap="flat" cmpd="sng" w="19050">
            <a:solidFill>
              <a:srgbClr val="000000"/>
            </a:solidFill>
            <a:prstDash val="solid"/>
            <a:round/>
            <a:headEnd len="sm" w="sm" type="none"/>
            <a:tailEnd len="sm" w="sm" type="none"/>
          </a:ln>
        </p:spPr>
      </p:cxnSp>
      <p:cxnSp>
        <p:nvCxnSpPr>
          <p:cNvPr id="178" name="Google Shape;178;p20"/>
          <p:cNvCxnSpPr/>
          <p:nvPr/>
        </p:nvCxnSpPr>
        <p:spPr>
          <a:xfrm>
            <a:off x="13145054" y="5589365"/>
            <a:ext cx="0" cy="1511100"/>
          </a:xfrm>
          <a:prstGeom prst="straightConnector1">
            <a:avLst/>
          </a:prstGeom>
          <a:noFill/>
          <a:ln cap="flat" cmpd="sng" w="19050">
            <a:solidFill>
              <a:srgbClr val="000000"/>
            </a:solidFill>
            <a:prstDash val="solid"/>
            <a:round/>
            <a:headEnd len="sm" w="sm" type="none"/>
            <a:tailEnd len="sm" w="sm" type="none"/>
          </a:ln>
        </p:spPr>
      </p:cxnSp>
      <p:cxnSp>
        <p:nvCxnSpPr>
          <p:cNvPr id="179" name="Google Shape;179;p20"/>
          <p:cNvCxnSpPr/>
          <p:nvPr/>
        </p:nvCxnSpPr>
        <p:spPr>
          <a:xfrm>
            <a:off x="10131822" y="7100326"/>
            <a:ext cx="551700" cy="0"/>
          </a:xfrm>
          <a:prstGeom prst="straightConnector1">
            <a:avLst/>
          </a:prstGeom>
          <a:noFill/>
          <a:ln cap="flat" cmpd="sng" w="19050">
            <a:solidFill>
              <a:srgbClr val="000000"/>
            </a:solidFill>
            <a:prstDash val="solid"/>
            <a:round/>
            <a:headEnd len="sm" w="sm" type="none"/>
            <a:tailEnd len="sm" w="sm" type="none"/>
          </a:ln>
        </p:spPr>
      </p:cxnSp>
      <p:cxnSp>
        <p:nvCxnSpPr>
          <p:cNvPr id="180" name="Google Shape;180;p20"/>
          <p:cNvCxnSpPr/>
          <p:nvPr/>
        </p:nvCxnSpPr>
        <p:spPr>
          <a:xfrm>
            <a:off x="13145054" y="7100326"/>
            <a:ext cx="746700" cy="0"/>
          </a:xfrm>
          <a:prstGeom prst="straightConnector1">
            <a:avLst/>
          </a:prstGeom>
          <a:noFill/>
          <a:ln cap="flat" cmpd="sng" w="19050">
            <a:solidFill>
              <a:srgbClr val="000000"/>
            </a:solidFill>
            <a:prstDash val="solid"/>
            <a:round/>
            <a:headEnd len="sm" w="sm" type="none"/>
            <a:tailEnd len="sm" w="sm" type="none"/>
          </a:ln>
        </p:spPr>
      </p:cxnSp>
      <p:cxnSp>
        <p:nvCxnSpPr>
          <p:cNvPr id="181" name="Google Shape;181;p20"/>
          <p:cNvCxnSpPr/>
          <p:nvPr/>
        </p:nvCxnSpPr>
        <p:spPr>
          <a:xfrm flipH="1" rot="10800000">
            <a:off x="10131822" y="9199875"/>
            <a:ext cx="599100" cy="10800"/>
          </a:xfrm>
          <a:prstGeom prst="straightConnector1">
            <a:avLst/>
          </a:prstGeom>
          <a:noFill/>
          <a:ln cap="flat" cmpd="sng" w="19050">
            <a:solidFill>
              <a:srgbClr val="000000"/>
            </a:solidFill>
            <a:prstDash val="solid"/>
            <a:round/>
            <a:headEnd len="sm" w="sm" type="none"/>
            <a:tailEnd len="sm" w="sm" type="none"/>
          </a:ln>
        </p:spPr>
      </p:cxnSp>
      <p:sp>
        <p:nvSpPr>
          <p:cNvPr id="182" name="Google Shape;182;p20"/>
          <p:cNvSpPr/>
          <p:nvPr/>
        </p:nvSpPr>
        <p:spPr>
          <a:xfrm>
            <a:off x="9197286" y="4758468"/>
            <a:ext cx="1886261" cy="872760"/>
          </a:xfrm>
          <a:custGeom>
            <a:rect b="b" l="l" r="r" t="t"/>
            <a:pathLst>
              <a:path extrusionOk="0" h="5370830" w="11607758">
                <a:moveTo>
                  <a:pt x="11515048" y="4866640"/>
                </a:moveTo>
                <a:cubicBezTo>
                  <a:pt x="11497269" y="4969510"/>
                  <a:pt x="11570928" y="5337810"/>
                  <a:pt x="11438848" y="5337810"/>
                </a:cubicBezTo>
                <a:cubicBezTo>
                  <a:pt x="11141669" y="5370830"/>
                  <a:pt x="10840678" y="5314950"/>
                  <a:pt x="10543498" y="5295900"/>
                </a:cubicBezTo>
                <a:cubicBezTo>
                  <a:pt x="9869128" y="5213350"/>
                  <a:pt x="9190948" y="5185410"/>
                  <a:pt x="7093276" y="5156200"/>
                </a:cubicBezTo>
                <a:cubicBezTo>
                  <a:pt x="2242820" y="5110480"/>
                  <a:pt x="1605280" y="5102860"/>
                  <a:pt x="969010" y="5134610"/>
                </a:cubicBezTo>
                <a:cubicBezTo>
                  <a:pt x="833120" y="5139690"/>
                  <a:pt x="697230" y="5147310"/>
                  <a:pt x="561340" y="5147310"/>
                </a:cubicBezTo>
                <a:cubicBezTo>
                  <a:pt x="421640" y="5132070"/>
                  <a:pt x="66040" y="5212080"/>
                  <a:pt x="48260" y="5020310"/>
                </a:cubicBezTo>
                <a:cubicBezTo>
                  <a:pt x="43180" y="4300220"/>
                  <a:pt x="78740" y="3580130"/>
                  <a:pt x="96520" y="2979420"/>
                </a:cubicBezTo>
                <a:cubicBezTo>
                  <a:pt x="101600" y="2602230"/>
                  <a:pt x="33020" y="2034540"/>
                  <a:pt x="34290" y="1466850"/>
                </a:cubicBezTo>
                <a:cubicBezTo>
                  <a:pt x="40640" y="1287780"/>
                  <a:pt x="0" y="163830"/>
                  <a:pt x="199390" y="186690"/>
                </a:cubicBezTo>
                <a:cubicBezTo>
                  <a:pt x="629920" y="95250"/>
                  <a:pt x="1070610" y="73660"/>
                  <a:pt x="1508760" y="50800"/>
                </a:cubicBezTo>
                <a:cubicBezTo>
                  <a:pt x="2442210" y="0"/>
                  <a:pt x="9008069" y="113030"/>
                  <a:pt x="9940248" y="106680"/>
                </a:cubicBezTo>
                <a:cubicBezTo>
                  <a:pt x="10212028" y="104140"/>
                  <a:pt x="10482538" y="95250"/>
                  <a:pt x="10754319" y="91440"/>
                </a:cubicBezTo>
                <a:cubicBezTo>
                  <a:pt x="10920688" y="107950"/>
                  <a:pt x="11577278" y="30480"/>
                  <a:pt x="11555688" y="264160"/>
                </a:cubicBezTo>
                <a:cubicBezTo>
                  <a:pt x="11607758" y="1056640"/>
                  <a:pt x="11513778" y="1849120"/>
                  <a:pt x="11501078" y="2640330"/>
                </a:cubicBezTo>
                <a:cubicBezTo>
                  <a:pt x="11478219" y="3175000"/>
                  <a:pt x="11506158" y="4019550"/>
                  <a:pt x="11504888" y="4865370"/>
                </a:cubicBezTo>
                <a:cubicBezTo>
                  <a:pt x="11508698" y="4866640"/>
                  <a:pt x="11511238" y="4866640"/>
                  <a:pt x="11515048" y="4866640"/>
                </a:cubicBezTo>
                <a:close/>
                <a:moveTo>
                  <a:pt x="11386778" y="5266690"/>
                </a:moveTo>
                <a:cubicBezTo>
                  <a:pt x="11380428" y="4258310"/>
                  <a:pt x="11361378" y="3249930"/>
                  <a:pt x="11381699" y="2551430"/>
                </a:cubicBezTo>
                <a:cubicBezTo>
                  <a:pt x="11409638" y="1765300"/>
                  <a:pt x="11441388" y="981710"/>
                  <a:pt x="11482028" y="198120"/>
                </a:cubicBezTo>
                <a:cubicBezTo>
                  <a:pt x="10864809" y="170180"/>
                  <a:pt x="10246319" y="229870"/>
                  <a:pt x="9627828" y="212090"/>
                </a:cubicBezTo>
                <a:cubicBezTo>
                  <a:pt x="9032199" y="196850"/>
                  <a:pt x="5749412" y="140970"/>
                  <a:pt x="2207260" y="129540"/>
                </a:cubicBezTo>
                <a:cubicBezTo>
                  <a:pt x="1527810" y="116840"/>
                  <a:pt x="850900" y="162560"/>
                  <a:pt x="175260" y="226060"/>
                </a:cubicBezTo>
                <a:cubicBezTo>
                  <a:pt x="160020" y="684530"/>
                  <a:pt x="115570" y="1146810"/>
                  <a:pt x="127000" y="1606550"/>
                </a:cubicBezTo>
                <a:cubicBezTo>
                  <a:pt x="133350" y="2205990"/>
                  <a:pt x="184150" y="2804160"/>
                  <a:pt x="179070" y="3093720"/>
                </a:cubicBezTo>
                <a:cubicBezTo>
                  <a:pt x="170180" y="3590290"/>
                  <a:pt x="173990" y="4088130"/>
                  <a:pt x="170180" y="4584700"/>
                </a:cubicBezTo>
                <a:cubicBezTo>
                  <a:pt x="167640" y="4725670"/>
                  <a:pt x="153670" y="4866640"/>
                  <a:pt x="149860" y="5008880"/>
                </a:cubicBezTo>
                <a:cubicBezTo>
                  <a:pt x="162560" y="5059680"/>
                  <a:pt x="236220" y="5049520"/>
                  <a:pt x="276860" y="5057140"/>
                </a:cubicBezTo>
                <a:cubicBezTo>
                  <a:pt x="746760" y="5059680"/>
                  <a:pt x="1215390" y="5015230"/>
                  <a:pt x="1686560" y="5020310"/>
                </a:cubicBezTo>
                <a:cubicBezTo>
                  <a:pt x="2132330" y="5017770"/>
                  <a:pt x="2576830" y="5067300"/>
                  <a:pt x="8657549" y="5091430"/>
                </a:cubicBezTo>
                <a:cubicBezTo>
                  <a:pt x="9135069" y="5114290"/>
                  <a:pt x="9611319" y="5132070"/>
                  <a:pt x="10087569" y="5171440"/>
                </a:cubicBezTo>
                <a:cubicBezTo>
                  <a:pt x="10520638" y="5217160"/>
                  <a:pt x="10953709" y="5269230"/>
                  <a:pt x="11386778" y="526669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12210519" y="1941875"/>
            <a:ext cx="1886261" cy="872760"/>
          </a:xfrm>
          <a:custGeom>
            <a:rect b="b" l="l" r="r" t="t"/>
            <a:pathLst>
              <a:path extrusionOk="0" h="5370830" w="11607758">
                <a:moveTo>
                  <a:pt x="11515048" y="4866640"/>
                </a:moveTo>
                <a:cubicBezTo>
                  <a:pt x="11497269" y="4969510"/>
                  <a:pt x="11570928" y="5337810"/>
                  <a:pt x="11438848" y="5337810"/>
                </a:cubicBezTo>
                <a:cubicBezTo>
                  <a:pt x="11141669" y="5370830"/>
                  <a:pt x="10840678" y="5314950"/>
                  <a:pt x="10543498" y="5295900"/>
                </a:cubicBezTo>
                <a:cubicBezTo>
                  <a:pt x="9869128" y="5213350"/>
                  <a:pt x="9190948" y="5185410"/>
                  <a:pt x="7093276" y="5156200"/>
                </a:cubicBezTo>
                <a:cubicBezTo>
                  <a:pt x="2242820" y="5110480"/>
                  <a:pt x="1605280" y="5102860"/>
                  <a:pt x="969010" y="5134610"/>
                </a:cubicBezTo>
                <a:cubicBezTo>
                  <a:pt x="833120" y="5139690"/>
                  <a:pt x="697230" y="5147310"/>
                  <a:pt x="561340" y="5147310"/>
                </a:cubicBezTo>
                <a:cubicBezTo>
                  <a:pt x="421640" y="5132070"/>
                  <a:pt x="66040" y="5212080"/>
                  <a:pt x="48260" y="5020310"/>
                </a:cubicBezTo>
                <a:cubicBezTo>
                  <a:pt x="43180" y="4300220"/>
                  <a:pt x="78740" y="3580130"/>
                  <a:pt x="96520" y="2979420"/>
                </a:cubicBezTo>
                <a:cubicBezTo>
                  <a:pt x="101600" y="2602230"/>
                  <a:pt x="33020" y="2034540"/>
                  <a:pt x="34290" y="1466850"/>
                </a:cubicBezTo>
                <a:cubicBezTo>
                  <a:pt x="40640" y="1287780"/>
                  <a:pt x="0" y="163830"/>
                  <a:pt x="199390" y="186690"/>
                </a:cubicBezTo>
                <a:cubicBezTo>
                  <a:pt x="629920" y="95250"/>
                  <a:pt x="1070610" y="73660"/>
                  <a:pt x="1508760" y="50800"/>
                </a:cubicBezTo>
                <a:cubicBezTo>
                  <a:pt x="2442210" y="0"/>
                  <a:pt x="9008069" y="113030"/>
                  <a:pt x="9940248" y="106680"/>
                </a:cubicBezTo>
                <a:cubicBezTo>
                  <a:pt x="10212028" y="104140"/>
                  <a:pt x="10482538" y="95250"/>
                  <a:pt x="10754319" y="91440"/>
                </a:cubicBezTo>
                <a:cubicBezTo>
                  <a:pt x="10920688" y="107950"/>
                  <a:pt x="11577278" y="30480"/>
                  <a:pt x="11555688" y="264160"/>
                </a:cubicBezTo>
                <a:cubicBezTo>
                  <a:pt x="11607758" y="1056640"/>
                  <a:pt x="11513778" y="1849120"/>
                  <a:pt x="11501078" y="2640330"/>
                </a:cubicBezTo>
                <a:cubicBezTo>
                  <a:pt x="11478219" y="3175000"/>
                  <a:pt x="11506158" y="4019550"/>
                  <a:pt x="11504888" y="4865370"/>
                </a:cubicBezTo>
                <a:cubicBezTo>
                  <a:pt x="11508698" y="4866640"/>
                  <a:pt x="11511238" y="4866640"/>
                  <a:pt x="11515048" y="4866640"/>
                </a:cubicBezTo>
                <a:close/>
                <a:moveTo>
                  <a:pt x="11386778" y="5266690"/>
                </a:moveTo>
                <a:cubicBezTo>
                  <a:pt x="11380428" y="4258310"/>
                  <a:pt x="11361378" y="3249930"/>
                  <a:pt x="11381699" y="2551430"/>
                </a:cubicBezTo>
                <a:cubicBezTo>
                  <a:pt x="11409638" y="1765300"/>
                  <a:pt x="11441388" y="981710"/>
                  <a:pt x="11482028" y="198120"/>
                </a:cubicBezTo>
                <a:cubicBezTo>
                  <a:pt x="10864809" y="170180"/>
                  <a:pt x="10246319" y="229870"/>
                  <a:pt x="9627828" y="212090"/>
                </a:cubicBezTo>
                <a:cubicBezTo>
                  <a:pt x="9032199" y="196850"/>
                  <a:pt x="5749412" y="140970"/>
                  <a:pt x="2207260" y="129540"/>
                </a:cubicBezTo>
                <a:cubicBezTo>
                  <a:pt x="1527810" y="116840"/>
                  <a:pt x="850900" y="162560"/>
                  <a:pt x="175260" y="226060"/>
                </a:cubicBezTo>
                <a:cubicBezTo>
                  <a:pt x="160020" y="684530"/>
                  <a:pt x="115570" y="1146810"/>
                  <a:pt x="127000" y="1606550"/>
                </a:cubicBezTo>
                <a:cubicBezTo>
                  <a:pt x="133350" y="2205990"/>
                  <a:pt x="184150" y="2804160"/>
                  <a:pt x="179070" y="3093720"/>
                </a:cubicBezTo>
                <a:cubicBezTo>
                  <a:pt x="170180" y="3590290"/>
                  <a:pt x="173990" y="4088130"/>
                  <a:pt x="170180" y="4584700"/>
                </a:cubicBezTo>
                <a:cubicBezTo>
                  <a:pt x="167640" y="4725670"/>
                  <a:pt x="153670" y="4866640"/>
                  <a:pt x="149860" y="5008880"/>
                </a:cubicBezTo>
                <a:cubicBezTo>
                  <a:pt x="162560" y="5059680"/>
                  <a:pt x="236220" y="5049520"/>
                  <a:pt x="276860" y="5057140"/>
                </a:cubicBezTo>
                <a:cubicBezTo>
                  <a:pt x="746760" y="5059680"/>
                  <a:pt x="1215390" y="5015230"/>
                  <a:pt x="1686560" y="5020310"/>
                </a:cubicBezTo>
                <a:cubicBezTo>
                  <a:pt x="2132330" y="5017770"/>
                  <a:pt x="2576830" y="5067300"/>
                  <a:pt x="8657549" y="5091430"/>
                </a:cubicBezTo>
                <a:cubicBezTo>
                  <a:pt x="9135069" y="5114290"/>
                  <a:pt x="9611319" y="5132070"/>
                  <a:pt x="10087569" y="5171440"/>
                </a:cubicBezTo>
                <a:cubicBezTo>
                  <a:pt x="10520638" y="5217160"/>
                  <a:pt x="10953709" y="5269230"/>
                  <a:pt x="11386778" y="526669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12210519" y="4758468"/>
            <a:ext cx="1886261" cy="872760"/>
          </a:xfrm>
          <a:custGeom>
            <a:rect b="b" l="l" r="r" t="t"/>
            <a:pathLst>
              <a:path extrusionOk="0" h="5370830" w="11607758">
                <a:moveTo>
                  <a:pt x="11515048" y="4866640"/>
                </a:moveTo>
                <a:cubicBezTo>
                  <a:pt x="11497269" y="4969510"/>
                  <a:pt x="11570928" y="5337810"/>
                  <a:pt x="11438848" y="5337810"/>
                </a:cubicBezTo>
                <a:cubicBezTo>
                  <a:pt x="11141669" y="5370830"/>
                  <a:pt x="10840678" y="5314950"/>
                  <a:pt x="10543498" y="5295900"/>
                </a:cubicBezTo>
                <a:cubicBezTo>
                  <a:pt x="9869128" y="5213350"/>
                  <a:pt x="9190948" y="5185410"/>
                  <a:pt x="7093276" y="5156200"/>
                </a:cubicBezTo>
                <a:cubicBezTo>
                  <a:pt x="2242820" y="5110480"/>
                  <a:pt x="1605280" y="5102860"/>
                  <a:pt x="969010" y="5134610"/>
                </a:cubicBezTo>
                <a:cubicBezTo>
                  <a:pt x="833120" y="5139690"/>
                  <a:pt x="697230" y="5147310"/>
                  <a:pt x="561340" y="5147310"/>
                </a:cubicBezTo>
                <a:cubicBezTo>
                  <a:pt x="421640" y="5132070"/>
                  <a:pt x="66040" y="5212080"/>
                  <a:pt x="48260" y="5020310"/>
                </a:cubicBezTo>
                <a:cubicBezTo>
                  <a:pt x="43180" y="4300220"/>
                  <a:pt x="78740" y="3580130"/>
                  <a:pt x="96520" y="2979420"/>
                </a:cubicBezTo>
                <a:cubicBezTo>
                  <a:pt x="101600" y="2602230"/>
                  <a:pt x="33020" y="2034540"/>
                  <a:pt x="34290" y="1466850"/>
                </a:cubicBezTo>
                <a:cubicBezTo>
                  <a:pt x="40640" y="1287780"/>
                  <a:pt x="0" y="163830"/>
                  <a:pt x="199390" y="186690"/>
                </a:cubicBezTo>
                <a:cubicBezTo>
                  <a:pt x="629920" y="95250"/>
                  <a:pt x="1070610" y="73660"/>
                  <a:pt x="1508760" y="50800"/>
                </a:cubicBezTo>
                <a:cubicBezTo>
                  <a:pt x="2442210" y="0"/>
                  <a:pt x="9008069" y="113030"/>
                  <a:pt x="9940248" y="106680"/>
                </a:cubicBezTo>
                <a:cubicBezTo>
                  <a:pt x="10212028" y="104140"/>
                  <a:pt x="10482538" y="95250"/>
                  <a:pt x="10754319" y="91440"/>
                </a:cubicBezTo>
                <a:cubicBezTo>
                  <a:pt x="10920688" y="107950"/>
                  <a:pt x="11577278" y="30480"/>
                  <a:pt x="11555688" y="264160"/>
                </a:cubicBezTo>
                <a:cubicBezTo>
                  <a:pt x="11607758" y="1056640"/>
                  <a:pt x="11513778" y="1849120"/>
                  <a:pt x="11501078" y="2640330"/>
                </a:cubicBezTo>
                <a:cubicBezTo>
                  <a:pt x="11478219" y="3175000"/>
                  <a:pt x="11506158" y="4019550"/>
                  <a:pt x="11504888" y="4865370"/>
                </a:cubicBezTo>
                <a:cubicBezTo>
                  <a:pt x="11508698" y="4866640"/>
                  <a:pt x="11511238" y="4866640"/>
                  <a:pt x="11515048" y="4866640"/>
                </a:cubicBezTo>
                <a:close/>
                <a:moveTo>
                  <a:pt x="11386778" y="5266690"/>
                </a:moveTo>
                <a:cubicBezTo>
                  <a:pt x="11380428" y="4258310"/>
                  <a:pt x="11361378" y="3249930"/>
                  <a:pt x="11381699" y="2551430"/>
                </a:cubicBezTo>
                <a:cubicBezTo>
                  <a:pt x="11409638" y="1765300"/>
                  <a:pt x="11441388" y="981710"/>
                  <a:pt x="11482028" y="198120"/>
                </a:cubicBezTo>
                <a:cubicBezTo>
                  <a:pt x="10864809" y="170180"/>
                  <a:pt x="10246319" y="229870"/>
                  <a:pt x="9627828" y="212090"/>
                </a:cubicBezTo>
                <a:cubicBezTo>
                  <a:pt x="9032199" y="196850"/>
                  <a:pt x="5749412" y="140970"/>
                  <a:pt x="2207260" y="129540"/>
                </a:cubicBezTo>
                <a:cubicBezTo>
                  <a:pt x="1527810" y="116840"/>
                  <a:pt x="850900" y="162560"/>
                  <a:pt x="175260" y="226060"/>
                </a:cubicBezTo>
                <a:cubicBezTo>
                  <a:pt x="160020" y="684530"/>
                  <a:pt x="115570" y="1146810"/>
                  <a:pt x="127000" y="1606550"/>
                </a:cubicBezTo>
                <a:cubicBezTo>
                  <a:pt x="133350" y="2205990"/>
                  <a:pt x="184150" y="2804160"/>
                  <a:pt x="179070" y="3093720"/>
                </a:cubicBezTo>
                <a:cubicBezTo>
                  <a:pt x="170180" y="3590290"/>
                  <a:pt x="173990" y="4088130"/>
                  <a:pt x="170180" y="4584700"/>
                </a:cubicBezTo>
                <a:cubicBezTo>
                  <a:pt x="167640" y="4725670"/>
                  <a:pt x="153670" y="4866640"/>
                  <a:pt x="149860" y="5008880"/>
                </a:cubicBezTo>
                <a:cubicBezTo>
                  <a:pt x="162560" y="5059680"/>
                  <a:pt x="236220" y="5049520"/>
                  <a:pt x="276860" y="5057140"/>
                </a:cubicBezTo>
                <a:cubicBezTo>
                  <a:pt x="746760" y="5059680"/>
                  <a:pt x="1215390" y="5015230"/>
                  <a:pt x="1686560" y="5020310"/>
                </a:cubicBezTo>
                <a:cubicBezTo>
                  <a:pt x="2132330" y="5017770"/>
                  <a:pt x="2576830" y="5067300"/>
                  <a:pt x="8657549" y="5091430"/>
                </a:cubicBezTo>
                <a:cubicBezTo>
                  <a:pt x="9135069" y="5114290"/>
                  <a:pt x="9611319" y="5132070"/>
                  <a:pt x="10087569" y="5171440"/>
                </a:cubicBezTo>
                <a:cubicBezTo>
                  <a:pt x="10520638" y="5217160"/>
                  <a:pt x="10953709" y="5269230"/>
                  <a:pt x="11386778" y="526669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15223751" y="4758468"/>
            <a:ext cx="1886261" cy="872760"/>
          </a:xfrm>
          <a:custGeom>
            <a:rect b="b" l="l" r="r" t="t"/>
            <a:pathLst>
              <a:path extrusionOk="0" h="5370830" w="11607758">
                <a:moveTo>
                  <a:pt x="11515048" y="4866640"/>
                </a:moveTo>
                <a:cubicBezTo>
                  <a:pt x="11497269" y="4969510"/>
                  <a:pt x="11570928" y="5337810"/>
                  <a:pt x="11438848" y="5337810"/>
                </a:cubicBezTo>
                <a:cubicBezTo>
                  <a:pt x="11141669" y="5370830"/>
                  <a:pt x="10840678" y="5314950"/>
                  <a:pt x="10543498" y="5295900"/>
                </a:cubicBezTo>
                <a:cubicBezTo>
                  <a:pt x="9869128" y="5213350"/>
                  <a:pt x="9190948" y="5185410"/>
                  <a:pt x="7093276" y="5156200"/>
                </a:cubicBezTo>
                <a:cubicBezTo>
                  <a:pt x="2242820" y="5110480"/>
                  <a:pt x="1605280" y="5102860"/>
                  <a:pt x="969010" y="5134610"/>
                </a:cubicBezTo>
                <a:cubicBezTo>
                  <a:pt x="833120" y="5139690"/>
                  <a:pt x="697230" y="5147310"/>
                  <a:pt x="561340" y="5147310"/>
                </a:cubicBezTo>
                <a:cubicBezTo>
                  <a:pt x="421640" y="5132070"/>
                  <a:pt x="66040" y="5212080"/>
                  <a:pt x="48260" y="5020310"/>
                </a:cubicBezTo>
                <a:cubicBezTo>
                  <a:pt x="43180" y="4300220"/>
                  <a:pt x="78740" y="3580130"/>
                  <a:pt x="96520" y="2979420"/>
                </a:cubicBezTo>
                <a:cubicBezTo>
                  <a:pt x="101600" y="2602230"/>
                  <a:pt x="33020" y="2034540"/>
                  <a:pt x="34290" y="1466850"/>
                </a:cubicBezTo>
                <a:cubicBezTo>
                  <a:pt x="40640" y="1287780"/>
                  <a:pt x="0" y="163830"/>
                  <a:pt x="199390" y="186690"/>
                </a:cubicBezTo>
                <a:cubicBezTo>
                  <a:pt x="629920" y="95250"/>
                  <a:pt x="1070610" y="73660"/>
                  <a:pt x="1508760" y="50800"/>
                </a:cubicBezTo>
                <a:cubicBezTo>
                  <a:pt x="2442210" y="0"/>
                  <a:pt x="9008069" y="113030"/>
                  <a:pt x="9940248" y="106680"/>
                </a:cubicBezTo>
                <a:cubicBezTo>
                  <a:pt x="10212028" y="104140"/>
                  <a:pt x="10482538" y="95250"/>
                  <a:pt x="10754319" y="91440"/>
                </a:cubicBezTo>
                <a:cubicBezTo>
                  <a:pt x="10920688" y="107950"/>
                  <a:pt x="11577278" y="30480"/>
                  <a:pt x="11555688" y="264160"/>
                </a:cubicBezTo>
                <a:cubicBezTo>
                  <a:pt x="11607758" y="1056640"/>
                  <a:pt x="11513778" y="1849120"/>
                  <a:pt x="11501078" y="2640330"/>
                </a:cubicBezTo>
                <a:cubicBezTo>
                  <a:pt x="11478219" y="3175000"/>
                  <a:pt x="11506158" y="4019550"/>
                  <a:pt x="11504888" y="4865370"/>
                </a:cubicBezTo>
                <a:cubicBezTo>
                  <a:pt x="11508698" y="4866640"/>
                  <a:pt x="11511238" y="4866640"/>
                  <a:pt x="11515048" y="4866640"/>
                </a:cubicBezTo>
                <a:close/>
                <a:moveTo>
                  <a:pt x="11386778" y="5266690"/>
                </a:moveTo>
                <a:cubicBezTo>
                  <a:pt x="11380428" y="4258310"/>
                  <a:pt x="11361378" y="3249930"/>
                  <a:pt x="11381699" y="2551430"/>
                </a:cubicBezTo>
                <a:cubicBezTo>
                  <a:pt x="11409638" y="1765300"/>
                  <a:pt x="11441388" y="981710"/>
                  <a:pt x="11482028" y="198120"/>
                </a:cubicBezTo>
                <a:cubicBezTo>
                  <a:pt x="10864809" y="170180"/>
                  <a:pt x="10246319" y="229870"/>
                  <a:pt x="9627828" y="212090"/>
                </a:cubicBezTo>
                <a:cubicBezTo>
                  <a:pt x="9032199" y="196850"/>
                  <a:pt x="5749412" y="140970"/>
                  <a:pt x="2207260" y="129540"/>
                </a:cubicBezTo>
                <a:cubicBezTo>
                  <a:pt x="1527810" y="116840"/>
                  <a:pt x="850900" y="162560"/>
                  <a:pt x="175260" y="226060"/>
                </a:cubicBezTo>
                <a:cubicBezTo>
                  <a:pt x="160020" y="684530"/>
                  <a:pt x="115570" y="1146810"/>
                  <a:pt x="127000" y="1606550"/>
                </a:cubicBezTo>
                <a:cubicBezTo>
                  <a:pt x="133350" y="2205990"/>
                  <a:pt x="184150" y="2804160"/>
                  <a:pt x="179070" y="3093720"/>
                </a:cubicBezTo>
                <a:cubicBezTo>
                  <a:pt x="170180" y="3590290"/>
                  <a:pt x="173990" y="4088130"/>
                  <a:pt x="170180" y="4584700"/>
                </a:cubicBezTo>
                <a:cubicBezTo>
                  <a:pt x="167640" y="4725670"/>
                  <a:pt x="153670" y="4866640"/>
                  <a:pt x="149860" y="5008880"/>
                </a:cubicBezTo>
                <a:cubicBezTo>
                  <a:pt x="162560" y="5059680"/>
                  <a:pt x="236220" y="5049520"/>
                  <a:pt x="276860" y="5057140"/>
                </a:cubicBezTo>
                <a:cubicBezTo>
                  <a:pt x="746760" y="5059680"/>
                  <a:pt x="1215390" y="5015230"/>
                  <a:pt x="1686560" y="5020310"/>
                </a:cubicBezTo>
                <a:cubicBezTo>
                  <a:pt x="2132330" y="5017770"/>
                  <a:pt x="2576830" y="5067300"/>
                  <a:pt x="8657549" y="5091430"/>
                </a:cubicBezTo>
                <a:cubicBezTo>
                  <a:pt x="9135069" y="5114290"/>
                  <a:pt x="9611319" y="5132070"/>
                  <a:pt x="10087569" y="5171440"/>
                </a:cubicBezTo>
                <a:cubicBezTo>
                  <a:pt x="10520638" y="5217160"/>
                  <a:pt x="10953709" y="5269230"/>
                  <a:pt x="11386778" y="526669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10669443" y="6675881"/>
            <a:ext cx="1886261" cy="872760"/>
          </a:xfrm>
          <a:custGeom>
            <a:rect b="b" l="l" r="r" t="t"/>
            <a:pathLst>
              <a:path extrusionOk="0" h="5370830" w="11607758">
                <a:moveTo>
                  <a:pt x="11515048" y="4866640"/>
                </a:moveTo>
                <a:cubicBezTo>
                  <a:pt x="11497269" y="4969510"/>
                  <a:pt x="11570928" y="5337810"/>
                  <a:pt x="11438848" y="5337810"/>
                </a:cubicBezTo>
                <a:cubicBezTo>
                  <a:pt x="11141669" y="5370830"/>
                  <a:pt x="10840678" y="5314950"/>
                  <a:pt x="10543498" y="5295900"/>
                </a:cubicBezTo>
                <a:cubicBezTo>
                  <a:pt x="9869128" y="5213350"/>
                  <a:pt x="9190948" y="5185410"/>
                  <a:pt x="7093276" y="5156200"/>
                </a:cubicBezTo>
                <a:cubicBezTo>
                  <a:pt x="2242820" y="5110480"/>
                  <a:pt x="1605280" y="5102860"/>
                  <a:pt x="969010" y="5134610"/>
                </a:cubicBezTo>
                <a:cubicBezTo>
                  <a:pt x="833120" y="5139690"/>
                  <a:pt x="697230" y="5147310"/>
                  <a:pt x="561340" y="5147310"/>
                </a:cubicBezTo>
                <a:cubicBezTo>
                  <a:pt x="421640" y="5132070"/>
                  <a:pt x="66040" y="5212080"/>
                  <a:pt x="48260" y="5020310"/>
                </a:cubicBezTo>
                <a:cubicBezTo>
                  <a:pt x="43180" y="4300220"/>
                  <a:pt x="78740" y="3580130"/>
                  <a:pt x="96520" y="2979420"/>
                </a:cubicBezTo>
                <a:cubicBezTo>
                  <a:pt x="101600" y="2602230"/>
                  <a:pt x="33020" y="2034540"/>
                  <a:pt x="34290" y="1466850"/>
                </a:cubicBezTo>
                <a:cubicBezTo>
                  <a:pt x="40640" y="1287780"/>
                  <a:pt x="0" y="163830"/>
                  <a:pt x="199390" y="186690"/>
                </a:cubicBezTo>
                <a:cubicBezTo>
                  <a:pt x="629920" y="95250"/>
                  <a:pt x="1070610" y="73660"/>
                  <a:pt x="1508760" y="50800"/>
                </a:cubicBezTo>
                <a:cubicBezTo>
                  <a:pt x="2442210" y="0"/>
                  <a:pt x="9008069" y="113030"/>
                  <a:pt x="9940248" y="106680"/>
                </a:cubicBezTo>
                <a:cubicBezTo>
                  <a:pt x="10212028" y="104140"/>
                  <a:pt x="10482538" y="95250"/>
                  <a:pt x="10754319" y="91440"/>
                </a:cubicBezTo>
                <a:cubicBezTo>
                  <a:pt x="10920688" y="107950"/>
                  <a:pt x="11577278" y="30480"/>
                  <a:pt x="11555688" y="264160"/>
                </a:cubicBezTo>
                <a:cubicBezTo>
                  <a:pt x="11607758" y="1056640"/>
                  <a:pt x="11513778" y="1849120"/>
                  <a:pt x="11501078" y="2640330"/>
                </a:cubicBezTo>
                <a:cubicBezTo>
                  <a:pt x="11478219" y="3175000"/>
                  <a:pt x="11506158" y="4019550"/>
                  <a:pt x="11504888" y="4865370"/>
                </a:cubicBezTo>
                <a:cubicBezTo>
                  <a:pt x="11508698" y="4866640"/>
                  <a:pt x="11511238" y="4866640"/>
                  <a:pt x="11515048" y="4866640"/>
                </a:cubicBezTo>
                <a:close/>
                <a:moveTo>
                  <a:pt x="11386778" y="5266690"/>
                </a:moveTo>
                <a:cubicBezTo>
                  <a:pt x="11380428" y="4258310"/>
                  <a:pt x="11361378" y="3249930"/>
                  <a:pt x="11381699" y="2551430"/>
                </a:cubicBezTo>
                <a:cubicBezTo>
                  <a:pt x="11409638" y="1765300"/>
                  <a:pt x="11441388" y="981710"/>
                  <a:pt x="11482028" y="198120"/>
                </a:cubicBezTo>
                <a:cubicBezTo>
                  <a:pt x="10864809" y="170180"/>
                  <a:pt x="10246319" y="229870"/>
                  <a:pt x="9627828" y="212090"/>
                </a:cubicBezTo>
                <a:cubicBezTo>
                  <a:pt x="9032199" y="196850"/>
                  <a:pt x="5749412" y="140970"/>
                  <a:pt x="2207260" y="129540"/>
                </a:cubicBezTo>
                <a:cubicBezTo>
                  <a:pt x="1527810" y="116840"/>
                  <a:pt x="850900" y="162560"/>
                  <a:pt x="175260" y="226060"/>
                </a:cubicBezTo>
                <a:cubicBezTo>
                  <a:pt x="160020" y="684530"/>
                  <a:pt x="115570" y="1146810"/>
                  <a:pt x="127000" y="1606550"/>
                </a:cubicBezTo>
                <a:cubicBezTo>
                  <a:pt x="133350" y="2205990"/>
                  <a:pt x="184150" y="2804160"/>
                  <a:pt x="179070" y="3093720"/>
                </a:cubicBezTo>
                <a:cubicBezTo>
                  <a:pt x="170180" y="3590290"/>
                  <a:pt x="173990" y="4088130"/>
                  <a:pt x="170180" y="4584700"/>
                </a:cubicBezTo>
                <a:cubicBezTo>
                  <a:pt x="167640" y="4725670"/>
                  <a:pt x="153670" y="4866640"/>
                  <a:pt x="149860" y="5008880"/>
                </a:cubicBezTo>
                <a:cubicBezTo>
                  <a:pt x="162560" y="5059680"/>
                  <a:pt x="236220" y="5049520"/>
                  <a:pt x="276860" y="5057140"/>
                </a:cubicBezTo>
                <a:cubicBezTo>
                  <a:pt x="746760" y="5059680"/>
                  <a:pt x="1215390" y="5015230"/>
                  <a:pt x="1686560" y="5020310"/>
                </a:cubicBezTo>
                <a:cubicBezTo>
                  <a:pt x="2132330" y="5017770"/>
                  <a:pt x="2576830" y="5067300"/>
                  <a:pt x="8657549" y="5091430"/>
                </a:cubicBezTo>
                <a:cubicBezTo>
                  <a:pt x="9135069" y="5114290"/>
                  <a:pt x="9611319" y="5132070"/>
                  <a:pt x="10087569" y="5171440"/>
                </a:cubicBezTo>
                <a:cubicBezTo>
                  <a:pt x="10520638" y="5217160"/>
                  <a:pt x="10953709" y="5269230"/>
                  <a:pt x="11386778" y="526669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10716920" y="8775502"/>
            <a:ext cx="1886261" cy="872760"/>
          </a:xfrm>
          <a:custGeom>
            <a:rect b="b" l="l" r="r" t="t"/>
            <a:pathLst>
              <a:path extrusionOk="0" h="5370830" w="11607758">
                <a:moveTo>
                  <a:pt x="11515048" y="4866640"/>
                </a:moveTo>
                <a:cubicBezTo>
                  <a:pt x="11497269" y="4969510"/>
                  <a:pt x="11570928" y="5337810"/>
                  <a:pt x="11438848" y="5337810"/>
                </a:cubicBezTo>
                <a:cubicBezTo>
                  <a:pt x="11141669" y="5370830"/>
                  <a:pt x="10840678" y="5314950"/>
                  <a:pt x="10543498" y="5295900"/>
                </a:cubicBezTo>
                <a:cubicBezTo>
                  <a:pt x="9869128" y="5213350"/>
                  <a:pt x="9190948" y="5185410"/>
                  <a:pt x="7093276" y="5156200"/>
                </a:cubicBezTo>
                <a:cubicBezTo>
                  <a:pt x="2242820" y="5110480"/>
                  <a:pt x="1605280" y="5102860"/>
                  <a:pt x="969010" y="5134610"/>
                </a:cubicBezTo>
                <a:cubicBezTo>
                  <a:pt x="833120" y="5139690"/>
                  <a:pt x="697230" y="5147310"/>
                  <a:pt x="561340" y="5147310"/>
                </a:cubicBezTo>
                <a:cubicBezTo>
                  <a:pt x="421640" y="5132070"/>
                  <a:pt x="66040" y="5212080"/>
                  <a:pt x="48260" y="5020310"/>
                </a:cubicBezTo>
                <a:cubicBezTo>
                  <a:pt x="43180" y="4300220"/>
                  <a:pt x="78740" y="3580130"/>
                  <a:pt x="96520" y="2979420"/>
                </a:cubicBezTo>
                <a:cubicBezTo>
                  <a:pt x="101600" y="2602230"/>
                  <a:pt x="33020" y="2034540"/>
                  <a:pt x="34290" y="1466850"/>
                </a:cubicBezTo>
                <a:cubicBezTo>
                  <a:pt x="40640" y="1287780"/>
                  <a:pt x="0" y="163830"/>
                  <a:pt x="199390" y="186690"/>
                </a:cubicBezTo>
                <a:cubicBezTo>
                  <a:pt x="629920" y="95250"/>
                  <a:pt x="1070610" y="73660"/>
                  <a:pt x="1508760" y="50800"/>
                </a:cubicBezTo>
                <a:cubicBezTo>
                  <a:pt x="2442210" y="0"/>
                  <a:pt x="9008069" y="113030"/>
                  <a:pt x="9940248" y="106680"/>
                </a:cubicBezTo>
                <a:cubicBezTo>
                  <a:pt x="10212028" y="104140"/>
                  <a:pt x="10482538" y="95250"/>
                  <a:pt x="10754319" y="91440"/>
                </a:cubicBezTo>
                <a:cubicBezTo>
                  <a:pt x="10920688" y="107950"/>
                  <a:pt x="11577278" y="30480"/>
                  <a:pt x="11555688" y="264160"/>
                </a:cubicBezTo>
                <a:cubicBezTo>
                  <a:pt x="11607758" y="1056640"/>
                  <a:pt x="11513778" y="1849120"/>
                  <a:pt x="11501078" y="2640330"/>
                </a:cubicBezTo>
                <a:cubicBezTo>
                  <a:pt x="11478219" y="3175000"/>
                  <a:pt x="11506158" y="4019550"/>
                  <a:pt x="11504888" y="4865370"/>
                </a:cubicBezTo>
                <a:cubicBezTo>
                  <a:pt x="11508698" y="4866640"/>
                  <a:pt x="11511238" y="4866640"/>
                  <a:pt x="11515048" y="4866640"/>
                </a:cubicBezTo>
                <a:close/>
                <a:moveTo>
                  <a:pt x="11386778" y="5266690"/>
                </a:moveTo>
                <a:cubicBezTo>
                  <a:pt x="11380428" y="4258310"/>
                  <a:pt x="11361378" y="3249930"/>
                  <a:pt x="11381699" y="2551430"/>
                </a:cubicBezTo>
                <a:cubicBezTo>
                  <a:pt x="11409638" y="1765300"/>
                  <a:pt x="11441388" y="981710"/>
                  <a:pt x="11482028" y="198120"/>
                </a:cubicBezTo>
                <a:cubicBezTo>
                  <a:pt x="10864809" y="170180"/>
                  <a:pt x="10246319" y="229870"/>
                  <a:pt x="9627828" y="212090"/>
                </a:cubicBezTo>
                <a:cubicBezTo>
                  <a:pt x="9032199" y="196850"/>
                  <a:pt x="5749412" y="140970"/>
                  <a:pt x="2207260" y="129540"/>
                </a:cubicBezTo>
                <a:cubicBezTo>
                  <a:pt x="1527810" y="116840"/>
                  <a:pt x="850900" y="162560"/>
                  <a:pt x="175260" y="226060"/>
                </a:cubicBezTo>
                <a:cubicBezTo>
                  <a:pt x="160020" y="684530"/>
                  <a:pt x="115570" y="1146810"/>
                  <a:pt x="127000" y="1606550"/>
                </a:cubicBezTo>
                <a:cubicBezTo>
                  <a:pt x="133350" y="2205990"/>
                  <a:pt x="184150" y="2804160"/>
                  <a:pt x="179070" y="3093720"/>
                </a:cubicBezTo>
                <a:cubicBezTo>
                  <a:pt x="170180" y="3590290"/>
                  <a:pt x="173990" y="4088130"/>
                  <a:pt x="170180" y="4584700"/>
                </a:cubicBezTo>
                <a:cubicBezTo>
                  <a:pt x="167640" y="4725670"/>
                  <a:pt x="153670" y="4866640"/>
                  <a:pt x="149860" y="5008880"/>
                </a:cubicBezTo>
                <a:cubicBezTo>
                  <a:pt x="162560" y="5059680"/>
                  <a:pt x="236220" y="5049520"/>
                  <a:pt x="276860" y="5057140"/>
                </a:cubicBezTo>
                <a:cubicBezTo>
                  <a:pt x="746760" y="5059680"/>
                  <a:pt x="1215390" y="5015230"/>
                  <a:pt x="1686560" y="5020310"/>
                </a:cubicBezTo>
                <a:cubicBezTo>
                  <a:pt x="2132330" y="5017770"/>
                  <a:pt x="2576830" y="5067300"/>
                  <a:pt x="8657549" y="5091430"/>
                </a:cubicBezTo>
                <a:cubicBezTo>
                  <a:pt x="9135069" y="5114290"/>
                  <a:pt x="9611319" y="5132070"/>
                  <a:pt x="10087569" y="5171440"/>
                </a:cubicBezTo>
                <a:cubicBezTo>
                  <a:pt x="10520638" y="5217160"/>
                  <a:pt x="10953709" y="5269230"/>
                  <a:pt x="11386778" y="526669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13864293" y="6658175"/>
            <a:ext cx="1886261" cy="872760"/>
          </a:xfrm>
          <a:custGeom>
            <a:rect b="b" l="l" r="r" t="t"/>
            <a:pathLst>
              <a:path extrusionOk="0" h="5370830" w="11607758">
                <a:moveTo>
                  <a:pt x="11515048" y="4866640"/>
                </a:moveTo>
                <a:cubicBezTo>
                  <a:pt x="11497269" y="4969510"/>
                  <a:pt x="11570928" y="5337810"/>
                  <a:pt x="11438848" y="5337810"/>
                </a:cubicBezTo>
                <a:cubicBezTo>
                  <a:pt x="11141669" y="5370830"/>
                  <a:pt x="10840678" y="5314950"/>
                  <a:pt x="10543498" y="5295900"/>
                </a:cubicBezTo>
                <a:cubicBezTo>
                  <a:pt x="9869128" y="5213350"/>
                  <a:pt x="9190948" y="5185410"/>
                  <a:pt x="7093276" y="5156200"/>
                </a:cubicBezTo>
                <a:cubicBezTo>
                  <a:pt x="2242820" y="5110480"/>
                  <a:pt x="1605280" y="5102860"/>
                  <a:pt x="969010" y="5134610"/>
                </a:cubicBezTo>
                <a:cubicBezTo>
                  <a:pt x="833120" y="5139690"/>
                  <a:pt x="697230" y="5147310"/>
                  <a:pt x="561340" y="5147310"/>
                </a:cubicBezTo>
                <a:cubicBezTo>
                  <a:pt x="421640" y="5132070"/>
                  <a:pt x="66040" y="5212080"/>
                  <a:pt x="48260" y="5020310"/>
                </a:cubicBezTo>
                <a:cubicBezTo>
                  <a:pt x="43180" y="4300220"/>
                  <a:pt x="78740" y="3580130"/>
                  <a:pt x="96520" y="2979420"/>
                </a:cubicBezTo>
                <a:cubicBezTo>
                  <a:pt x="101600" y="2602230"/>
                  <a:pt x="33020" y="2034540"/>
                  <a:pt x="34290" y="1466850"/>
                </a:cubicBezTo>
                <a:cubicBezTo>
                  <a:pt x="40640" y="1287780"/>
                  <a:pt x="0" y="163830"/>
                  <a:pt x="199390" y="186690"/>
                </a:cubicBezTo>
                <a:cubicBezTo>
                  <a:pt x="629920" y="95250"/>
                  <a:pt x="1070610" y="73660"/>
                  <a:pt x="1508760" y="50800"/>
                </a:cubicBezTo>
                <a:cubicBezTo>
                  <a:pt x="2442210" y="0"/>
                  <a:pt x="9008069" y="113030"/>
                  <a:pt x="9940248" y="106680"/>
                </a:cubicBezTo>
                <a:cubicBezTo>
                  <a:pt x="10212028" y="104140"/>
                  <a:pt x="10482538" y="95250"/>
                  <a:pt x="10754319" y="91440"/>
                </a:cubicBezTo>
                <a:cubicBezTo>
                  <a:pt x="10920688" y="107950"/>
                  <a:pt x="11577278" y="30480"/>
                  <a:pt x="11555688" y="264160"/>
                </a:cubicBezTo>
                <a:cubicBezTo>
                  <a:pt x="11607758" y="1056640"/>
                  <a:pt x="11513778" y="1849120"/>
                  <a:pt x="11501078" y="2640330"/>
                </a:cubicBezTo>
                <a:cubicBezTo>
                  <a:pt x="11478219" y="3175000"/>
                  <a:pt x="11506158" y="4019550"/>
                  <a:pt x="11504888" y="4865370"/>
                </a:cubicBezTo>
                <a:cubicBezTo>
                  <a:pt x="11508698" y="4866640"/>
                  <a:pt x="11511238" y="4866640"/>
                  <a:pt x="11515048" y="4866640"/>
                </a:cubicBezTo>
                <a:close/>
                <a:moveTo>
                  <a:pt x="11386778" y="5266690"/>
                </a:moveTo>
                <a:cubicBezTo>
                  <a:pt x="11380428" y="4258310"/>
                  <a:pt x="11361378" y="3249930"/>
                  <a:pt x="11381699" y="2551430"/>
                </a:cubicBezTo>
                <a:cubicBezTo>
                  <a:pt x="11409638" y="1765300"/>
                  <a:pt x="11441388" y="981710"/>
                  <a:pt x="11482028" y="198120"/>
                </a:cubicBezTo>
                <a:cubicBezTo>
                  <a:pt x="10864809" y="170180"/>
                  <a:pt x="10246319" y="229870"/>
                  <a:pt x="9627828" y="212090"/>
                </a:cubicBezTo>
                <a:cubicBezTo>
                  <a:pt x="9032199" y="196850"/>
                  <a:pt x="5749412" y="140970"/>
                  <a:pt x="2207260" y="129540"/>
                </a:cubicBezTo>
                <a:cubicBezTo>
                  <a:pt x="1527810" y="116840"/>
                  <a:pt x="850900" y="162560"/>
                  <a:pt x="175260" y="226060"/>
                </a:cubicBezTo>
                <a:cubicBezTo>
                  <a:pt x="160020" y="684530"/>
                  <a:pt x="115570" y="1146810"/>
                  <a:pt x="127000" y="1606550"/>
                </a:cubicBezTo>
                <a:cubicBezTo>
                  <a:pt x="133350" y="2205990"/>
                  <a:pt x="184150" y="2804160"/>
                  <a:pt x="179070" y="3093720"/>
                </a:cubicBezTo>
                <a:cubicBezTo>
                  <a:pt x="170180" y="3590290"/>
                  <a:pt x="173990" y="4088130"/>
                  <a:pt x="170180" y="4584700"/>
                </a:cubicBezTo>
                <a:cubicBezTo>
                  <a:pt x="167640" y="4725670"/>
                  <a:pt x="153670" y="4866640"/>
                  <a:pt x="149860" y="5008880"/>
                </a:cubicBezTo>
                <a:cubicBezTo>
                  <a:pt x="162560" y="5059680"/>
                  <a:pt x="236220" y="5049520"/>
                  <a:pt x="276860" y="5057140"/>
                </a:cubicBezTo>
                <a:cubicBezTo>
                  <a:pt x="746760" y="5059680"/>
                  <a:pt x="1215390" y="5015230"/>
                  <a:pt x="1686560" y="5020310"/>
                </a:cubicBezTo>
                <a:cubicBezTo>
                  <a:pt x="2132330" y="5017770"/>
                  <a:pt x="2576830" y="5067300"/>
                  <a:pt x="8657549" y="5091430"/>
                </a:cubicBezTo>
                <a:cubicBezTo>
                  <a:pt x="9135069" y="5114290"/>
                  <a:pt x="9611319" y="5132070"/>
                  <a:pt x="10087569" y="5171440"/>
                </a:cubicBezTo>
                <a:cubicBezTo>
                  <a:pt x="10520638" y="5217160"/>
                  <a:pt x="10953709" y="5269230"/>
                  <a:pt x="11386778" y="526669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2650927" y="7131348"/>
            <a:ext cx="11258749" cy="3301686"/>
          </a:xfrm>
          <a:custGeom>
            <a:rect b="b" l="l" r="r" t="t"/>
            <a:pathLst>
              <a:path extrusionOk="0" h="3301686" w="11258749">
                <a:moveTo>
                  <a:pt x="0" y="0"/>
                </a:moveTo>
                <a:lnTo>
                  <a:pt x="11258749" y="0"/>
                </a:lnTo>
                <a:lnTo>
                  <a:pt x="11258749" y="3301686"/>
                </a:lnTo>
                <a:lnTo>
                  <a:pt x="0" y="3301686"/>
                </a:lnTo>
                <a:lnTo>
                  <a:pt x="0" y="0"/>
                </a:lnTo>
                <a:close/>
              </a:path>
            </a:pathLst>
          </a:custGeom>
          <a:blipFill rotWithShape="1">
            <a:blip r:embed="rId3">
              <a:alphaModFix/>
            </a:blip>
            <a:stretch>
              <a:fillRect b="0" l="0" r="0" t="0"/>
            </a:stretch>
          </a:blipFill>
          <a:ln>
            <a:noFill/>
          </a:ln>
        </p:spPr>
      </p:sp>
      <p:sp>
        <p:nvSpPr>
          <p:cNvPr id="190" name="Google Shape;190;p20"/>
          <p:cNvSpPr/>
          <p:nvPr/>
        </p:nvSpPr>
        <p:spPr>
          <a:xfrm>
            <a:off x="635958" y="6318234"/>
            <a:ext cx="5878286" cy="4114800"/>
          </a:xfrm>
          <a:custGeom>
            <a:rect b="b" l="l" r="r" t="t"/>
            <a:pathLst>
              <a:path extrusionOk="0" h="4114800" w="5878286">
                <a:moveTo>
                  <a:pt x="0" y="0"/>
                </a:moveTo>
                <a:lnTo>
                  <a:pt x="5878285" y="0"/>
                </a:lnTo>
                <a:lnTo>
                  <a:pt x="5878285" y="4114800"/>
                </a:lnTo>
                <a:lnTo>
                  <a:pt x="0" y="4114800"/>
                </a:lnTo>
                <a:lnTo>
                  <a:pt x="0" y="0"/>
                </a:lnTo>
                <a:close/>
              </a:path>
            </a:pathLst>
          </a:custGeom>
          <a:blipFill rotWithShape="1">
            <a:blip r:embed="rId4">
              <a:alphaModFix/>
            </a:blip>
            <a:stretch>
              <a:fillRect b="0" l="0" r="0" t="0"/>
            </a:stretch>
          </a:blipFill>
          <a:ln>
            <a:noFill/>
          </a:ln>
        </p:spPr>
      </p:sp>
      <p:sp>
        <p:nvSpPr>
          <p:cNvPr id="191" name="Google Shape;191;p20"/>
          <p:cNvSpPr txBox="1"/>
          <p:nvPr/>
        </p:nvSpPr>
        <p:spPr>
          <a:xfrm>
            <a:off x="1028700" y="1123856"/>
            <a:ext cx="75792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latin typeface="Sawarabi Mincho"/>
                <a:ea typeface="Sawarabi Mincho"/>
                <a:cs typeface="Sawarabi Mincho"/>
                <a:sym typeface="Sawarabi Mincho"/>
              </a:rPr>
              <a:t>Implementation</a:t>
            </a:r>
            <a:endParaRPr/>
          </a:p>
        </p:txBody>
      </p:sp>
      <p:sp>
        <p:nvSpPr>
          <p:cNvPr id="192" name="Google Shape;192;p20"/>
          <p:cNvSpPr txBox="1"/>
          <p:nvPr/>
        </p:nvSpPr>
        <p:spPr>
          <a:xfrm>
            <a:off x="1026700" y="2649950"/>
            <a:ext cx="7579200" cy="2801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600">
                <a:latin typeface="Noto Sans"/>
                <a:ea typeface="Noto Sans"/>
                <a:cs typeface="Noto Sans"/>
                <a:sym typeface="Noto Sans"/>
              </a:rPr>
              <a:t>Our app uses your heart rate, steps, and past activity data to create a personalized schedule for meditation and physical activities. </a:t>
            </a:r>
            <a:endParaRPr sz="2600">
              <a:latin typeface="Noto Sans"/>
              <a:ea typeface="Noto Sans"/>
              <a:cs typeface="Noto Sans"/>
              <a:sym typeface="Noto Sans"/>
            </a:endParaRPr>
          </a:p>
          <a:p>
            <a:pPr indent="0" lvl="0" marL="0" marR="0" rtl="0" algn="l">
              <a:lnSpc>
                <a:spcPct val="100000"/>
              </a:lnSpc>
              <a:spcBef>
                <a:spcPts val="0"/>
              </a:spcBef>
              <a:spcAft>
                <a:spcPts val="0"/>
              </a:spcAft>
              <a:buNone/>
            </a:pPr>
            <a:r>
              <a:t/>
            </a:r>
            <a:endParaRPr sz="2600">
              <a:latin typeface="Noto Sans"/>
              <a:ea typeface="Noto Sans"/>
              <a:cs typeface="Noto Sans"/>
              <a:sym typeface="Noto Sans"/>
            </a:endParaRPr>
          </a:p>
          <a:p>
            <a:pPr indent="0" lvl="0" marL="0" marR="0" rtl="0" algn="l">
              <a:lnSpc>
                <a:spcPct val="100000"/>
              </a:lnSpc>
              <a:spcBef>
                <a:spcPts val="0"/>
              </a:spcBef>
              <a:spcAft>
                <a:spcPts val="0"/>
              </a:spcAft>
              <a:buNone/>
            </a:pPr>
            <a:r>
              <a:rPr lang="en-US" sz="2600">
                <a:latin typeface="Noto Sans"/>
                <a:ea typeface="Noto Sans"/>
                <a:cs typeface="Noto Sans"/>
                <a:sym typeface="Noto Sans"/>
              </a:rPr>
              <a:t>This ensures the recommendations fit seamlessly into your daily routine, promoting better health and well-being.</a:t>
            </a:r>
            <a:endParaRPr sz="2600">
              <a:latin typeface="Noto Sans"/>
              <a:ea typeface="Noto Sans"/>
              <a:cs typeface="Noto Sans"/>
              <a:sym typeface="Noto Sans"/>
            </a:endParaRPr>
          </a:p>
        </p:txBody>
      </p:sp>
      <p:sp>
        <p:nvSpPr>
          <p:cNvPr id="193" name="Google Shape;193;p20"/>
          <p:cNvSpPr txBox="1"/>
          <p:nvPr/>
        </p:nvSpPr>
        <p:spPr>
          <a:xfrm>
            <a:off x="9355262" y="4898396"/>
            <a:ext cx="1553100" cy="492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599">
                <a:latin typeface="Noto Sans"/>
                <a:ea typeface="Noto Sans"/>
                <a:cs typeface="Noto Sans"/>
                <a:sym typeface="Noto Sans"/>
              </a:rPr>
              <a:t>Personalized Suggestions</a:t>
            </a:r>
            <a:endParaRPr/>
          </a:p>
        </p:txBody>
      </p:sp>
      <p:sp>
        <p:nvSpPr>
          <p:cNvPr id="194" name="Google Shape;194;p20"/>
          <p:cNvSpPr txBox="1"/>
          <p:nvPr/>
        </p:nvSpPr>
        <p:spPr>
          <a:xfrm>
            <a:off x="12368480" y="2255238"/>
            <a:ext cx="1553100" cy="246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599">
                <a:latin typeface="Noto Sans"/>
                <a:ea typeface="Noto Sans"/>
                <a:cs typeface="Noto Sans"/>
                <a:sym typeface="Noto Sans"/>
              </a:rPr>
              <a:t>Web Application </a:t>
            </a:r>
            <a:endParaRPr/>
          </a:p>
        </p:txBody>
      </p:sp>
      <p:sp>
        <p:nvSpPr>
          <p:cNvPr id="195" name="Google Shape;195;p20"/>
          <p:cNvSpPr txBox="1"/>
          <p:nvPr/>
        </p:nvSpPr>
        <p:spPr>
          <a:xfrm>
            <a:off x="12368495" y="4898396"/>
            <a:ext cx="1553100" cy="492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599">
                <a:latin typeface="Noto Sans"/>
                <a:ea typeface="Noto Sans"/>
                <a:cs typeface="Noto Sans"/>
                <a:sym typeface="Noto Sans"/>
              </a:rPr>
              <a:t>Consolidating Deadlines</a:t>
            </a:r>
            <a:endParaRPr/>
          </a:p>
        </p:txBody>
      </p:sp>
      <p:sp>
        <p:nvSpPr>
          <p:cNvPr id="196" name="Google Shape;196;p20"/>
          <p:cNvSpPr txBox="1"/>
          <p:nvPr/>
        </p:nvSpPr>
        <p:spPr>
          <a:xfrm>
            <a:off x="15381727" y="4898396"/>
            <a:ext cx="1553100" cy="492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599">
                <a:latin typeface="Noto Sans"/>
                <a:ea typeface="Noto Sans"/>
                <a:cs typeface="Noto Sans"/>
                <a:sym typeface="Noto Sans"/>
              </a:rPr>
              <a:t>Meditation Reminders</a:t>
            </a:r>
            <a:endParaRPr/>
          </a:p>
        </p:txBody>
      </p:sp>
      <p:sp>
        <p:nvSpPr>
          <p:cNvPr id="197" name="Google Shape;197;p20"/>
          <p:cNvSpPr txBox="1"/>
          <p:nvPr/>
        </p:nvSpPr>
        <p:spPr>
          <a:xfrm>
            <a:off x="10827419" y="6798103"/>
            <a:ext cx="1553100" cy="492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599">
                <a:latin typeface="Noto Sans"/>
                <a:ea typeface="Noto Sans"/>
                <a:cs typeface="Noto Sans"/>
                <a:sym typeface="Noto Sans"/>
              </a:rPr>
              <a:t>Places in Your Area</a:t>
            </a:r>
            <a:endParaRPr/>
          </a:p>
        </p:txBody>
      </p:sp>
      <p:sp>
        <p:nvSpPr>
          <p:cNvPr id="198" name="Google Shape;198;p20"/>
          <p:cNvSpPr txBox="1"/>
          <p:nvPr/>
        </p:nvSpPr>
        <p:spPr>
          <a:xfrm>
            <a:off x="10874896" y="8897724"/>
            <a:ext cx="1553100" cy="492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599">
                <a:latin typeface="Noto Sans"/>
                <a:ea typeface="Noto Sans"/>
                <a:cs typeface="Noto Sans"/>
                <a:sym typeface="Noto Sans"/>
              </a:rPr>
              <a:t>Up to Date Descriptions</a:t>
            </a:r>
            <a:endParaRPr/>
          </a:p>
        </p:txBody>
      </p:sp>
      <p:sp>
        <p:nvSpPr>
          <p:cNvPr id="199" name="Google Shape;199;p20"/>
          <p:cNvSpPr txBox="1"/>
          <p:nvPr/>
        </p:nvSpPr>
        <p:spPr>
          <a:xfrm>
            <a:off x="14022269" y="6780398"/>
            <a:ext cx="1553100" cy="492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599">
                <a:latin typeface="Noto Sans"/>
                <a:ea typeface="Noto Sans"/>
                <a:cs typeface="Noto Sans"/>
                <a:sym typeface="Noto Sans"/>
              </a:rPr>
              <a:t>Synchronized</a:t>
            </a:r>
            <a:r>
              <a:rPr lang="en-US" sz="1599">
                <a:latin typeface="Noto Sans"/>
                <a:ea typeface="Noto Sans"/>
                <a:cs typeface="Noto Sans"/>
                <a:sym typeface="Noto Sans"/>
              </a:rPr>
              <a:t> Schedules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FCC"/>
        </a:solidFill>
      </p:bgPr>
    </p:bg>
    <p:spTree>
      <p:nvGrpSpPr>
        <p:cNvPr id="203" name="Shape 203"/>
        <p:cNvGrpSpPr/>
        <p:nvPr/>
      </p:nvGrpSpPr>
      <p:grpSpPr>
        <a:xfrm>
          <a:off x="0" y="0"/>
          <a:ext cx="0" cy="0"/>
          <a:chOff x="0" y="0"/>
          <a:chExt cx="0" cy="0"/>
        </a:xfrm>
      </p:grpSpPr>
      <p:sp>
        <p:nvSpPr>
          <p:cNvPr id="204" name="Google Shape;204;p21"/>
          <p:cNvSpPr/>
          <p:nvPr/>
        </p:nvSpPr>
        <p:spPr>
          <a:xfrm>
            <a:off x="8402770" y="2527666"/>
            <a:ext cx="1482460" cy="1571008"/>
          </a:xfrm>
          <a:custGeom>
            <a:rect b="b" l="l" r="r" t="t"/>
            <a:pathLst>
              <a:path extrusionOk="0" h="1571008" w="1482460">
                <a:moveTo>
                  <a:pt x="0" y="0"/>
                </a:moveTo>
                <a:lnTo>
                  <a:pt x="1482460" y="0"/>
                </a:lnTo>
                <a:lnTo>
                  <a:pt x="1482460" y="1571008"/>
                </a:lnTo>
                <a:lnTo>
                  <a:pt x="0" y="1571008"/>
                </a:lnTo>
                <a:lnTo>
                  <a:pt x="0" y="0"/>
                </a:lnTo>
                <a:close/>
              </a:path>
            </a:pathLst>
          </a:custGeom>
          <a:blipFill rotWithShape="1">
            <a:blip r:embed="rId3">
              <a:alphaModFix/>
            </a:blip>
            <a:stretch>
              <a:fillRect b="0" l="0" r="0" t="0"/>
            </a:stretch>
          </a:blipFill>
          <a:ln>
            <a:noFill/>
          </a:ln>
        </p:spPr>
      </p:sp>
      <p:sp>
        <p:nvSpPr>
          <p:cNvPr id="205" name="Google Shape;205;p21"/>
          <p:cNvSpPr txBox="1"/>
          <p:nvPr/>
        </p:nvSpPr>
        <p:spPr>
          <a:xfrm>
            <a:off x="1028700" y="4205166"/>
            <a:ext cx="16230600" cy="1354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8799">
                <a:latin typeface="Sawarabi Mincho"/>
                <a:ea typeface="Sawarabi Mincho"/>
                <a:cs typeface="Sawarabi Mincho"/>
                <a:sym typeface="Sawarabi Mincho"/>
              </a:rPr>
              <a:t>Code and Web App</a:t>
            </a:r>
            <a:endParaRPr/>
          </a:p>
        </p:txBody>
      </p:sp>
      <p:sp>
        <p:nvSpPr>
          <p:cNvPr id="206" name="Google Shape;206;p21"/>
          <p:cNvSpPr/>
          <p:nvPr/>
        </p:nvSpPr>
        <p:spPr>
          <a:xfrm>
            <a:off x="9672510" y="5559666"/>
            <a:ext cx="4475925" cy="203451"/>
          </a:xfrm>
          <a:custGeom>
            <a:rect b="b" l="l" r="r" t="t"/>
            <a:pathLst>
              <a:path extrusionOk="0" h="203451" w="4475925">
                <a:moveTo>
                  <a:pt x="0" y="0"/>
                </a:moveTo>
                <a:lnTo>
                  <a:pt x="4475925" y="0"/>
                </a:lnTo>
                <a:lnTo>
                  <a:pt x="4475925" y="203451"/>
                </a:lnTo>
                <a:lnTo>
                  <a:pt x="0" y="203451"/>
                </a:lnTo>
                <a:lnTo>
                  <a:pt x="0" y="0"/>
                </a:lnTo>
                <a:close/>
              </a:path>
            </a:pathLst>
          </a:custGeom>
          <a:blipFill rotWithShape="1">
            <a:blip r:embed="rId4">
              <a:alphaModFix/>
            </a:blip>
            <a:stretch>
              <a:fillRect b="0" l="0" r="0" t="0"/>
            </a:stretch>
          </a:blipFill>
          <a:ln>
            <a:noFill/>
          </a:ln>
        </p:spPr>
      </p:sp>
      <p:sp>
        <p:nvSpPr>
          <p:cNvPr id="207" name="Google Shape;207;p21"/>
          <p:cNvSpPr/>
          <p:nvPr/>
        </p:nvSpPr>
        <p:spPr>
          <a:xfrm flipH="1" rot="-5400000">
            <a:off x="14047035" y="896890"/>
            <a:ext cx="2809542" cy="3073162"/>
          </a:xfrm>
          <a:custGeom>
            <a:rect b="b" l="l" r="r" t="t"/>
            <a:pathLst>
              <a:path extrusionOk="0" h="3073162" w="2809542">
                <a:moveTo>
                  <a:pt x="2809542" y="0"/>
                </a:moveTo>
                <a:lnTo>
                  <a:pt x="0" y="0"/>
                </a:lnTo>
                <a:lnTo>
                  <a:pt x="0" y="3073162"/>
                </a:lnTo>
                <a:lnTo>
                  <a:pt x="2809542" y="3073162"/>
                </a:lnTo>
                <a:lnTo>
                  <a:pt x="2809542" y="0"/>
                </a:lnTo>
                <a:close/>
              </a:path>
            </a:pathLst>
          </a:custGeom>
          <a:blipFill rotWithShape="1">
            <a:blip r:embed="rId5">
              <a:alphaModFix/>
            </a:blip>
            <a:stretch>
              <a:fillRect b="0" l="0" r="-52690" t="0"/>
            </a:stretch>
          </a:blipFill>
          <a:ln>
            <a:noFill/>
          </a:ln>
        </p:spPr>
      </p:sp>
      <p:sp>
        <p:nvSpPr>
          <p:cNvPr id="208" name="Google Shape;208;p21"/>
          <p:cNvSpPr/>
          <p:nvPr/>
        </p:nvSpPr>
        <p:spPr>
          <a:xfrm rot="464767">
            <a:off x="1107" y="7357314"/>
            <a:ext cx="3345447" cy="2287069"/>
          </a:xfrm>
          <a:custGeom>
            <a:rect b="b" l="l" r="r" t="t"/>
            <a:pathLst>
              <a:path extrusionOk="0" h="2287069" w="3345447">
                <a:moveTo>
                  <a:pt x="0" y="0"/>
                </a:moveTo>
                <a:lnTo>
                  <a:pt x="3345447" y="0"/>
                </a:lnTo>
                <a:lnTo>
                  <a:pt x="3345447" y="2287069"/>
                </a:lnTo>
                <a:lnTo>
                  <a:pt x="0" y="2287069"/>
                </a:lnTo>
                <a:lnTo>
                  <a:pt x="0" y="0"/>
                </a:lnTo>
                <a:close/>
              </a:path>
            </a:pathLst>
          </a:custGeom>
          <a:blipFill rotWithShape="1">
            <a:blip r:embed="rId6">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